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75" r:id="rId5"/>
    <p:sldId id="259" r:id="rId6"/>
    <p:sldId id="260" r:id="rId7"/>
    <p:sldId id="261" r:id="rId8"/>
    <p:sldId id="276" r:id="rId9"/>
    <p:sldId id="263" r:id="rId10"/>
    <p:sldId id="281" r:id="rId11"/>
    <p:sldId id="282" r:id="rId12"/>
    <p:sldId id="274" r:id="rId13"/>
    <p:sldId id="265" r:id="rId14"/>
    <p:sldId id="266" r:id="rId15"/>
    <p:sldId id="277" r:id="rId16"/>
    <p:sldId id="278" r:id="rId17"/>
    <p:sldId id="269" r:id="rId18"/>
    <p:sldId id="279" r:id="rId19"/>
    <p:sldId id="280" r:id="rId20"/>
    <p:sldId id="272" r:id="rId21"/>
    <p:sldId id="273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Montserrat" pitchFamily="2" charset="77"/>
      <p:regular r:id="rId28"/>
      <p:bold r:id="rId29"/>
      <p:italic r:id="rId30"/>
      <p:boldItalic r:id="rId31"/>
    </p:embeddedFont>
    <p:embeddedFont>
      <p:font typeface="Montserrat Medium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g5KThHajlmqVspy3swRrOU1ZCw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B87880-1619-4A7D-9DDD-2BBBB3A9C693}">
  <a:tblStyle styleId="{83B87880-1619-4A7D-9DDD-2BBBB3A9C69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E8EBF5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/>
      <a:tcStyle>
        <a:tcBdr/>
        <a:fill>
          <a:solidFill>
            <a:srgbClr val="E8EBF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9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F188A4-1659-A04A-9299-F5E4F5BE317A}" type="doc">
      <dgm:prSet loTypeId="urn:microsoft.com/office/officeart/2005/8/layout/defaul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3A952D9-6999-7B42-B400-47266D1ED25D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4800" b="1" dirty="0">
              <a:latin typeface="Montserrat" pitchFamily="2" charset="77"/>
            </a:rPr>
            <a:t>Cifra negra de 92.6%</a:t>
          </a:r>
        </a:p>
      </dgm:t>
    </dgm:pt>
    <dgm:pt modelId="{9151A79B-3E52-1645-86CA-D28DDFB543F1}" type="parTrans" cxnId="{37D7953D-3BB9-674A-8F3D-F2A69E396A49}">
      <dgm:prSet/>
      <dgm:spPr/>
      <dgm:t>
        <a:bodyPr/>
        <a:lstStyle/>
        <a:p>
          <a:endParaRPr lang="es-MX"/>
        </a:p>
      </dgm:t>
    </dgm:pt>
    <dgm:pt modelId="{5ED4AEC7-35E2-F84C-A998-1C48AF35F506}" type="sibTrans" cxnId="{37D7953D-3BB9-674A-8F3D-F2A69E396A49}">
      <dgm:prSet/>
      <dgm:spPr/>
      <dgm:t>
        <a:bodyPr/>
        <a:lstStyle/>
        <a:p>
          <a:endParaRPr lang="es-MX"/>
        </a:p>
      </dgm:t>
    </dgm:pt>
    <dgm:pt modelId="{0AB8B5B0-966D-DD41-84A1-5434A0996B95}">
      <dgm:prSet phldrT="[Texto]"/>
      <dgm:spPr>
        <a:solidFill>
          <a:srgbClr val="002060"/>
        </a:solidFill>
      </dgm:spPr>
      <dgm:t>
        <a:bodyPr/>
        <a:lstStyle/>
        <a:p>
          <a:r>
            <a:rPr lang="es-MX" b="1" dirty="0">
              <a:latin typeface="Montserrat" pitchFamily="2" charset="77"/>
            </a:rPr>
            <a:t>64.8% cree que el MP y fiscalías estatales son corruptas </a:t>
          </a:r>
        </a:p>
      </dgm:t>
    </dgm:pt>
    <dgm:pt modelId="{F4845794-596C-1A4A-968B-981376533708}" type="parTrans" cxnId="{DD560DDD-2FEF-3643-BB25-64E0E5808055}">
      <dgm:prSet/>
      <dgm:spPr/>
      <dgm:t>
        <a:bodyPr/>
        <a:lstStyle/>
        <a:p>
          <a:endParaRPr lang="es-MX"/>
        </a:p>
      </dgm:t>
    </dgm:pt>
    <dgm:pt modelId="{390767FB-3FBF-054E-ABF6-10417EB12249}" type="sibTrans" cxnId="{DD560DDD-2FEF-3643-BB25-64E0E5808055}">
      <dgm:prSet/>
      <dgm:spPr/>
      <dgm:t>
        <a:bodyPr/>
        <a:lstStyle/>
        <a:p>
          <a:endParaRPr lang="es-MX"/>
        </a:p>
      </dgm:t>
    </dgm:pt>
    <dgm:pt modelId="{5E3965DB-EADE-A44F-A8D7-97C150BC433F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3600" b="1" dirty="0">
              <a:latin typeface="Montserrat" pitchFamily="2" charset="77"/>
            </a:rPr>
            <a:t>67% cree que los jueces son corruptos </a:t>
          </a:r>
        </a:p>
      </dgm:t>
    </dgm:pt>
    <dgm:pt modelId="{F46F31A4-74A3-054D-9DFF-917126CB9070}" type="parTrans" cxnId="{26BF3F3C-7F07-4E44-9F96-A25D9D3E9E6E}">
      <dgm:prSet/>
      <dgm:spPr/>
      <dgm:t>
        <a:bodyPr/>
        <a:lstStyle/>
        <a:p>
          <a:endParaRPr lang="es-MX"/>
        </a:p>
      </dgm:t>
    </dgm:pt>
    <dgm:pt modelId="{7ECBC1D5-C930-4B4E-B3E9-7E52B365497B}" type="sibTrans" cxnId="{26BF3F3C-7F07-4E44-9F96-A25D9D3E9E6E}">
      <dgm:prSet/>
      <dgm:spPr/>
      <dgm:t>
        <a:bodyPr/>
        <a:lstStyle/>
        <a:p>
          <a:endParaRPr lang="es-MX"/>
        </a:p>
      </dgm:t>
    </dgm:pt>
    <dgm:pt modelId="{D5F14075-AB8F-9B45-9F5D-A61262720884}">
      <dgm:prSet phldrT="[Texto]"/>
      <dgm:spPr>
        <a:solidFill>
          <a:srgbClr val="002060"/>
        </a:solidFill>
      </dgm:spPr>
      <dgm:t>
        <a:bodyPr/>
        <a:lstStyle/>
        <a:p>
          <a:r>
            <a:rPr lang="es-MX" b="1" dirty="0">
              <a:latin typeface="Montserrat" pitchFamily="2" charset="77"/>
            </a:rPr>
            <a:t>64.3% cree que la policía ministerial es corrupta</a:t>
          </a:r>
        </a:p>
      </dgm:t>
    </dgm:pt>
    <dgm:pt modelId="{DFCEAEDB-0F3E-A84B-98BB-847811E80D00}" type="parTrans" cxnId="{D85CF884-2EA0-3D4D-86F9-E603DF710CB8}">
      <dgm:prSet/>
      <dgm:spPr/>
      <dgm:t>
        <a:bodyPr/>
        <a:lstStyle/>
        <a:p>
          <a:endParaRPr lang="es-MX"/>
        </a:p>
      </dgm:t>
    </dgm:pt>
    <dgm:pt modelId="{19EDF6FB-A267-F940-B0F0-D383DE2648B1}" type="sibTrans" cxnId="{D85CF884-2EA0-3D4D-86F9-E603DF710CB8}">
      <dgm:prSet/>
      <dgm:spPr/>
      <dgm:t>
        <a:bodyPr/>
        <a:lstStyle/>
        <a:p>
          <a:endParaRPr lang="es-MX"/>
        </a:p>
      </dgm:t>
    </dgm:pt>
    <dgm:pt modelId="{14A6183E-2B17-C94E-9385-9B48D40BBE63}" type="pres">
      <dgm:prSet presAssocID="{91F188A4-1659-A04A-9299-F5E4F5BE317A}" presName="diagram" presStyleCnt="0">
        <dgm:presLayoutVars>
          <dgm:dir/>
          <dgm:resizeHandles val="exact"/>
        </dgm:presLayoutVars>
      </dgm:prSet>
      <dgm:spPr/>
    </dgm:pt>
    <dgm:pt modelId="{1293A11D-C45F-C642-87C0-B56BCA86FF09}" type="pres">
      <dgm:prSet presAssocID="{43A952D9-6999-7B42-B400-47266D1ED25D}" presName="node" presStyleLbl="node1" presStyleIdx="0" presStyleCnt="4">
        <dgm:presLayoutVars>
          <dgm:bulletEnabled val="1"/>
        </dgm:presLayoutVars>
      </dgm:prSet>
      <dgm:spPr/>
    </dgm:pt>
    <dgm:pt modelId="{40638787-56B3-394A-9A97-1F6A0AE09555}" type="pres">
      <dgm:prSet presAssocID="{5ED4AEC7-35E2-F84C-A998-1C48AF35F506}" presName="sibTrans" presStyleCnt="0"/>
      <dgm:spPr/>
    </dgm:pt>
    <dgm:pt modelId="{D5D50C3B-A818-A54C-99DC-CCAEA639EB84}" type="pres">
      <dgm:prSet presAssocID="{0AB8B5B0-966D-DD41-84A1-5434A0996B95}" presName="node" presStyleLbl="node1" presStyleIdx="1" presStyleCnt="4">
        <dgm:presLayoutVars>
          <dgm:bulletEnabled val="1"/>
        </dgm:presLayoutVars>
      </dgm:prSet>
      <dgm:spPr/>
    </dgm:pt>
    <dgm:pt modelId="{34BB158E-6E8D-214F-BB6B-8406A3965FDF}" type="pres">
      <dgm:prSet presAssocID="{390767FB-3FBF-054E-ABF6-10417EB12249}" presName="sibTrans" presStyleCnt="0"/>
      <dgm:spPr/>
    </dgm:pt>
    <dgm:pt modelId="{628BF5D3-4AC4-6F44-BF9C-F0B9C463521D}" type="pres">
      <dgm:prSet presAssocID="{5E3965DB-EADE-A44F-A8D7-97C150BC433F}" presName="node" presStyleLbl="node1" presStyleIdx="2" presStyleCnt="4">
        <dgm:presLayoutVars>
          <dgm:bulletEnabled val="1"/>
        </dgm:presLayoutVars>
      </dgm:prSet>
      <dgm:spPr/>
    </dgm:pt>
    <dgm:pt modelId="{70169999-96A5-E942-81DC-213240C0D1BA}" type="pres">
      <dgm:prSet presAssocID="{7ECBC1D5-C930-4B4E-B3E9-7E52B365497B}" presName="sibTrans" presStyleCnt="0"/>
      <dgm:spPr/>
    </dgm:pt>
    <dgm:pt modelId="{A10BCA30-382E-F842-8257-CFC2E60484A1}" type="pres">
      <dgm:prSet presAssocID="{D5F14075-AB8F-9B45-9F5D-A61262720884}" presName="node" presStyleLbl="node1" presStyleIdx="3" presStyleCnt="4">
        <dgm:presLayoutVars>
          <dgm:bulletEnabled val="1"/>
        </dgm:presLayoutVars>
      </dgm:prSet>
      <dgm:spPr/>
    </dgm:pt>
  </dgm:ptLst>
  <dgm:cxnLst>
    <dgm:cxn modelId="{26BF3F3C-7F07-4E44-9F96-A25D9D3E9E6E}" srcId="{91F188A4-1659-A04A-9299-F5E4F5BE317A}" destId="{5E3965DB-EADE-A44F-A8D7-97C150BC433F}" srcOrd="2" destOrd="0" parTransId="{F46F31A4-74A3-054D-9DFF-917126CB9070}" sibTransId="{7ECBC1D5-C930-4B4E-B3E9-7E52B365497B}"/>
    <dgm:cxn modelId="{37D7953D-3BB9-674A-8F3D-F2A69E396A49}" srcId="{91F188A4-1659-A04A-9299-F5E4F5BE317A}" destId="{43A952D9-6999-7B42-B400-47266D1ED25D}" srcOrd="0" destOrd="0" parTransId="{9151A79B-3E52-1645-86CA-D28DDFB543F1}" sibTransId="{5ED4AEC7-35E2-F84C-A998-1C48AF35F506}"/>
    <dgm:cxn modelId="{E3617A5A-0350-B043-A0F4-43F4744B89C5}" type="presOf" srcId="{5E3965DB-EADE-A44F-A8D7-97C150BC433F}" destId="{628BF5D3-4AC4-6F44-BF9C-F0B9C463521D}" srcOrd="0" destOrd="0" presId="urn:microsoft.com/office/officeart/2005/8/layout/default"/>
    <dgm:cxn modelId="{D85CF884-2EA0-3D4D-86F9-E603DF710CB8}" srcId="{91F188A4-1659-A04A-9299-F5E4F5BE317A}" destId="{D5F14075-AB8F-9B45-9F5D-A61262720884}" srcOrd="3" destOrd="0" parTransId="{DFCEAEDB-0F3E-A84B-98BB-847811E80D00}" sibTransId="{19EDF6FB-A267-F940-B0F0-D383DE2648B1}"/>
    <dgm:cxn modelId="{F77435B4-6811-464A-99F2-8FE3EB07F4CF}" type="presOf" srcId="{D5F14075-AB8F-9B45-9F5D-A61262720884}" destId="{A10BCA30-382E-F842-8257-CFC2E60484A1}" srcOrd="0" destOrd="0" presId="urn:microsoft.com/office/officeart/2005/8/layout/default"/>
    <dgm:cxn modelId="{B5C652C9-295E-ED45-A55E-2E8433A1EEBF}" type="presOf" srcId="{91F188A4-1659-A04A-9299-F5E4F5BE317A}" destId="{14A6183E-2B17-C94E-9385-9B48D40BBE63}" srcOrd="0" destOrd="0" presId="urn:microsoft.com/office/officeart/2005/8/layout/default"/>
    <dgm:cxn modelId="{E7AF42D7-ED32-C94E-A358-4E087A9F5B9E}" type="presOf" srcId="{43A952D9-6999-7B42-B400-47266D1ED25D}" destId="{1293A11D-C45F-C642-87C0-B56BCA86FF09}" srcOrd="0" destOrd="0" presId="urn:microsoft.com/office/officeart/2005/8/layout/default"/>
    <dgm:cxn modelId="{DD560DDD-2FEF-3643-BB25-64E0E5808055}" srcId="{91F188A4-1659-A04A-9299-F5E4F5BE317A}" destId="{0AB8B5B0-966D-DD41-84A1-5434A0996B95}" srcOrd="1" destOrd="0" parTransId="{F4845794-596C-1A4A-968B-981376533708}" sibTransId="{390767FB-3FBF-054E-ABF6-10417EB12249}"/>
    <dgm:cxn modelId="{21A0A1F4-026C-6F4F-802A-32E39A361B5F}" type="presOf" srcId="{0AB8B5B0-966D-DD41-84A1-5434A0996B95}" destId="{D5D50C3B-A818-A54C-99DC-CCAEA639EB84}" srcOrd="0" destOrd="0" presId="urn:microsoft.com/office/officeart/2005/8/layout/default"/>
    <dgm:cxn modelId="{7930902F-7500-4545-8652-6630F04C71C7}" type="presParOf" srcId="{14A6183E-2B17-C94E-9385-9B48D40BBE63}" destId="{1293A11D-C45F-C642-87C0-B56BCA86FF09}" srcOrd="0" destOrd="0" presId="urn:microsoft.com/office/officeart/2005/8/layout/default"/>
    <dgm:cxn modelId="{AAAB7E29-0290-3543-A34F-1E79BE8C6125}" type="presParOf" srcId="{14A6183E-2B17-C94E-9385-9B48D40BBE63}" destId="{40638787-56B3-394A-9A97-1F6A0AE09555}" srcOrd="1" destOrd="0" presId="urn:microsoft.com/office/officeart/2005/8/layout/default"/>
    <dgm:cxn modelId="{E71A60D9-9D06-2645-B633-2AB8CBE7F42E}" type="presParOf" srcId="{14A6183E-2B17-C94E-9385-9B48D40BBE63}" destId="{D5D50C3B-A818-A54C-99DC-CCAEA639EB84}" srcOrd="2" destOrd="0" presId="urn:microsoft.com/office/officeart/2005/8/layout/default"/>
    <dgm:cxn modelId="{8C855FD2-81D0-1C47-AB04-10E3CB46F0C1}" type="presParOf" srcId="{14A6183E-2B17-C94E-9385-9B48D40BBE63}" destId="{34BB158E-6E8D-214F-BB6B-8406A3965FDF}" srcOrd="3" destOrd="0" presId="urn:microsoft.com/office/officeart/2005/8/layout/default"/>
    <dgm:cxn modelId="{7EF30D5E-8F26-EE4A-8D22-635ACB5E8179}" type="presParOf" srcId="{14A6183E-2B17-C94E-9385-9B48D40BBE63}" destId="{628BF5D3-4AC4-6F44-BF9C-F0B9C463521D}" srcOrd="4" destOrd="0" presId="urn:microsoft.com/office/officeart/2005/8/layout/default"/>
    <dgm:cxn modelId="{5EAFD31C-AB80-5045-AB2C-6CDC3EF0838C}" type="presParOf" srcId="{14A6183E-2B17-C94E-9385-9B48D40BBE63}" destId="{70169999-96A5-E942-81DC-213240C0D1BA}" srcOrd="5" destOrd="0" presId="urn:microsoft.com/office/officeart/2005/8/layout/default"/>
    <dgm:cxn modelId="{1D66DE16-C205-F547-952D-668CF2B99240}" type="presParOf" srcId="{14A6183E-2B17-C94E-9385-9B48D40BBE63}" destId="{A10BCA30-382E-F842-8257-CFC2E60484A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1427A3-A40C-DA4C-A528-EDD34A26E1A8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</dgm:pt>
    <dgm:pt modelId="{F285E458-C9E2-0745-B618-1081F85412C4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Analizamos más de mil expedientes judiciales y sentencias</a:t>
          </a:r>
        </a:p>
      </dgm:t>
    </dgm:pt>
    <dgm:pt modelId="{66DC0073-70B1-D44F-800F-D67BFAE47C24}" type="parTrans" cxnId="{5441CCDD-9262-7349-BF97-448790CD4E72}">
      <dgm:prSet/>
      <dgm:spPr/>
      <dgm:t>
        <a:bodyPr/>
        <a:lstStyle/>
        <a:p>
          <a:endParaRPr lang="es-MX"/>
        </a:p>
      </dgm:t>
    </dgm:pt>
    <dgm:pt modelId="{F44216E6-C25A-0A4B-877C-86887051D393}" type="sibTrans" cxnId="{5441CCDD-9262-7349-BF97-448790CD4E72}">
      <dgm:prSet/>
      <dgm:spPr/>
      <dgm:t>
        <a:bodyPr/>
        <a:lstStyle/>
        <a:p>
          <a:endParaRPr lang="es-MX"/>
        </a:p>
      </dgm:t>
    </dgm:pt>
    <dgm:pt modelId="{ABBD276B-E5BD-0046-B9B5-3DBC7187CBF1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800" b="1" dirty="0">
              <a:latin typeface="Montserrat" pitchFamily="2" charset="77"/>
            </a:rPr>
            <a:t>Sintetizamos el proceso penal en 24 casillas</a:t>
          </a:r>
        </a:p>
      </dgm:t>
    </dgm:pt>
    <dgm:pt modelId="{3D54204E-BD25-7E45-B277-AA2A282FC117}" type="parTrans" cxnId="{3886EC7B-D2CD-7E44-89EE-45A8653EEF96}">
      <dgm:prSet/>
      <dgm:spPr/>
      <dgm:t>
        <a:bodyPr/>
        <a:lstStyle/>
        <a:p>
          <a:endParaRPr lang="es-MX"/>
        </a:p>
      </dgm:t>
    </dgm:pt>
    <dgm:pt modelId="{3AD1A48C-8715-E343-AE75-590D07804AB4}" type="sibTrans" cxnId="{3886EC7B-D2CD-7E44-89EE-45A8653EEF96}">
      <dgm:prSet/>
      <dgm:spPr/>
      <dgm:t>
        <a:bodyPr/>
        <a:lstStyle/>
        <a:p>
          <a:endParaRPr lang="es-MX"/>
        </a:p>
      </dgm:t>
    </dgm:pt>
    <dgm:pt modelId="{8DA85787-825D-F849-BC7C-315DBB20F606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Presentamos el avance de cada caso en una escala de 0 a 100%</a:t>
          </a:r>
        </a:p>
      </dgm:t>
    </dgm:pt>
    <dgm:pt modelId="{79C12722-E393-9445-9158-812C7C8D6EC8}" type="parTrans" cxnId="{99E305DD-8907-0E48-8D97-DEA170D8E2F2}">
      <dgm:prSet/>
      <dgm:spPr/>
      <dgm:t>
        <a:bodyPr/>
        <a:lstStyle/>
        <a:p>
          <a:endParaRPr lang="es-MX"/>
        </a:p>
      </dgm:t>
    </dgm:pt>
    <dgm:pt modelId="{BC10B658-120C-A94C-A157-72681D490DB5}" type="sibTrans" cxnId="{99E305DD-8907-0E48-8D97-DEA170D8E2F2}">
      <dgm:prSet/>
      <dgm:spPr/>
      <dgm:t>
        <a:bodyPr/>
        <a:lstStyle/>
        <a:p>
          <a:endParaRPr lang="es-MX"/>
        </a:p>
      </dgm:t>
    </dgm:pt>
    <dgm:pt modelId="{7BA2E886-07AF-A84B-B982-09AA69882EB3}" type="pres">
      <dgm:prSet presAssocID="{1E1427A3-A40C-DA4C-A528-EDD34A26E1A8}" presName="rootnode" presStyleCnt="0">
        <dgm:presLayoutVars>
          <dgm:chMax/>
          <dgm:chPref/>
          <dgm:dir/>
          <dgm:animLvl val="lvl"/>
        </dgm:presLayoutVars>
      </dgm:prSet>
      <dgm:spPr/>
    </dgm:pt>
    <dgm:pt modelId="{2EE4F223-3F4F-9E49-9F7C-D93476EC6004}" type="pres">
      <dgm:prSet presAssocID="{F285E458-C9E2-0745-B618-1081F85412C4}" presName="composite" presStyleCnt="0"/>
      <dgm:spPr/>
    </dgm:pt>
    <dgm:pt modelId="{E0F30A07-4C52-7C45-9DFE-A15E0E22FE99}" type="pres">
      <dgm:prSet presAssocID="{F285E458-C9E2-0745-B618-1081F85412C4}" presName="bentUpArrow1" presStyleLbl="alignImgPlace1" presStyleIdx="0" presStyleCnt="2"/>
      <dgm:spPr/>
    </dgm:pt>
    <dgm:pt modelId="{05C6871E-AA4C-0D40-B989-B77899EB418A}" type="pres">
      <dgm:prSet presAssocID="{F285E458-C9E2-0745-B618-1081F85412C4}" presName="ParentText" presStyleLbl="node1" presStyleIdx="0" presStyleCnt="3" custScaleX="156035" custScaleY="103907">
        <dgm:presLayoutVars>
          <dgm:chMax val="1"/>
          <dgm:chPref val="1"/>
          <dgm:bulletEnabled val="1"/>
        </dgm:presLayoutVars>
      </dgm:prSet>
      <dgm:spPr/>
    </dgm:pt>
    <dgm:pt modelId="{C32509D4-9D72-3C48-ABAC-FD493F91BFCA}" type="pres">
      <dgm:prSet presAssocID="{F285E458-C9E2-0745-B618-1081F85412C4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9E0901AA-7734-4E49-BA73-24B5C6E67FB7}" type="pres">
      <dgm:prSet presAssocID="{F44216E6-C25A-0A4B-877C-86887051D393}" presName="sibTrans" presStyleCnt="0"/>
      <dgm:spPr/>
    </dgm:pt>
    <dgm:pt modelId="{13F2516B-E8E9-474C-A1E7-97F3690710B4}" type="pres">
      <dgm:prSet presAssocID="{ABBD276B-E5BD-0046-B9B5-3DBC7187CBF1}" presName="composite" presStyleCnt="0"/>
      <dgm:spPr/>
    </dgm:pt>
    <dgm:pt modelId="{9976C588-8BD0-4F44-9FC4-BF6C6DB5C77E}" type="pres">
      <dgm:prSet presAssocID="{ABBD276B-E5BD-0046-B9B5-3DBC7187CBF1}" presName="bentUpArrow1" presStyleLbl="alignImgPlace1" presStyleIdx="1" presStyleCnt="2"/>
      <dgm:spPr/>
    </dgm:pt>
    <dgm:pt modelId="{52D05ED0-4605-2042-B26B-B36E526968DA}" type="pres">
      <dgm:prSet presAssocID="{ABBD276B-E5BD-0046-B9B5-3DBC7187CBF1}" presName="ParentText" presStyleLbl="node1" presStyleIdx="1" presStyleCnt="3" custScaleX="177472" custScaleY="96567">
        <dgm:presLayoutVars>
          <dgm:chMax val="1"/>
          <dgm:chPref val="1"/>
          <dgm:bulletEnabled val="1"/>
        </dgm:presLayoutVars>
      </dgm:prSet>
      <dgm:spPr/>
    </dgm:pt>
    <dgm:pt modelId="{54AA215A-9EA5-D442-87EC-B54701C0FC7C}" type="pres">
      <dgm:prSet presAssocID="{ABBD276B-E5BD-0046-B9B5-3DBC7187CBF1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0E00E258-C128-2F4A-8BE1-B01C9B7BF401}" type="pres">
      <dgm:prSet presAssocID="{3AD1A48C-8715-E343-AE75-590D07804AB4}" presName="sibTrans" presStyleCnt="0"/>
      <dgm:spPr/>
    </dgm:pt>
    <dgm:pt modelId="{E952AD85-14B3-E14A-8638-ACCB0BB7B3DE}" type="pres">
      <dgm:prSet presAssocID="{8DA85787-825D-F849-BC7C-315DBB20F606}" presName="composite" presStyleCnt="0"/>
      <dgm:spPr/>
    </dgm:pt>
    <dgm:pt modelId="{43CCE323-DE36-4347-8FFF-4915B52767FC}" type="pres">
      <dgm:prSet presAssocID="{8DA85787-825D-F849-BC7C-315DBB20F606}" presName="ParentText" presStyleLbl="node1" presStyleIdx="2" presStyleCnt="3" custScaleX="163260" custScaleY="100504">
        <dgm:presLayoutVars>
          <dgm:chMax val="1"/>
          <dgm:chPref val="1"/>
          <dgm:bulletEnabled val="1"/>
        </dgm:presLayoutVars>
      </dgm:prSet>
      <dgm:spPr/>
    </dgm:pt>
  </dgm:ptLst>
  <dgm:cxnLst>
    <dgm:cxn modelId="{B413B306-0A25-6344-9E42-42E0D3F991CF}" type="presOf" srcId="{ABBD276B-E5BD-0046-B9B5-3DBC7187CBF1}" destId="{52D05ED0-4605-2042-B26B-B36E526968DA}" srcOrd="0" destOrd="0" presId="urn:microsoft.com/office/officeart/2005/8/layout/StepDownProcess"/>
    <dgm:cxn modelId="{3073053B-8B4C-9A48-BE99-F2AE47936BEA}" type="presOf" srcId="{1E1427A3-A40C-DA4C-A528-EDD34A26E1A8}" destId="{7BA2E886-07AF-A84B-B982-09AA69882EB3}" srcOrd="0" destOrd="0" presId="urn:microsoft.com/office/officeart/2005/8/layout/StepDownProcess"/>
    <dgm:cxn modelId="{2D5AC15D-8C20-E047-90BE-3E6B040939FF}" type="presOf" srcId="{F285E458-C9E2-0745-B618-1081F85412C4}" destId="{05C6871E-AA4C-0D40-B989-B77899EB418A}" srcOrd="0" destOrd="0" presId="urn:microsoft.com/office/officeart/2005/8/layout/StepDownProcess"/>
    <dgm:cxn modelId="{3886EC7B-D2CD-7E44-89EE-45A8653EEF96}" srcId="{1E1427A3-A40C-DA4C-A528-EDD34A26E1A8}" destId="{ABBD276B-E5BD-0046-B9B5-3DBC7187CBF1}" srcOrd="1" destOrd="0" parTransId="{3D54204E-BD25-7E45-B277-AA2A282FC117}" sibTransId="{3AD1A48C-8715-E343-AE75-590D07804AB4}"/>
    <dgm:cxn modelId="{E778B4A8-5627-DA49-82F2-2871ECDAB431}" type="presOf" srcId="{8DA85787-825D-F849-BC7C-315DBB20F606}" destId="{43CCE323-DE36-4347-8FFF-4915B52767FC}" srcOrd="0" destOrd="0" presId="urn:microsoft.com/office/officeart/2005/8/layout/StepDownProcess"/>
    <dgm:cxn modelId="{99E305DD-8907-0E48-8D97-DEA170D8E2F2}" srcId="{1E1427A3-A40C-DA4C-A528-EDD34A26E1A8}" destId="{8DA85787-825D-F849-BC7C-315DBB20F606}" srcOrd="2" destOrd="0" parTransId="{79C12722-E393-9445-9158-812C7C8D6EC8}" sibTransId="{BC10B658-120C-A94C-A157-72681D490DB5}"/>
    <dgm:cxn modelId="{5441CCDD-9262-7349-BF97-448790CD4E72}" srcId="{1E1427A3-A40C-DA4C-A528-EDD34A26E1A8}" destId="{F285E458-C9E2-0745-B618-1081F85412C4}" srcOrd="0" destOrd="0" parTransId="{66DC0073-70B1-D44F-800F-D67BFAE47C24}" sibTransId="{F44216E6-C25A-0A4B-877C-86887051D393}"/>
    <dgm:cxn modelId="{13EB4432-C0DF-9348-A167-C75AE1E12F08}" type="presParOf" srcId="{7BA2E886-07AF-A84B-B982-09AA69882EB3}" destId="{2EE4F223-3F4F-9E49-9F7C-D93476EC6004}" srcOrd="0" destOrd="0" presId="urn:microsoft.com/office/officeart/2005/8/layout/StepDownProcess"/>
    <dgm:cxn modelId="{1D4B7EA0-C542-D348-AD96-1F08C030BF74}" type="presParOf" srcId="{2EE4F223-3F4F-9E49-9F7C-D93476EC6004}" destId="{E0F30A07-4C52-7C45-9DFE-A15E0E22FE99}" srcOrd="0" destOrd="0" presId="urn:microsoft.com/office/officeart/2005/8/layout/StepDownProcess"/>
    <dgm:cxn modelId="{262B56AF-67D1-CB4D-BE1E-109E87161572}" type="presParOf" srcId="{2EE4F223-3F4F-9E49-9F7C-D93476EC6004}" destId="{05C6871E-AA4C-0D40-B989-B77899EB418A}" srcOrd="1" destOrd="0" presId="urn:microsoft.com/office/officeart/2005/8/layout/StepDownProcess"/>
    <dgm:cxn modelId="{5E085622-2448-FA4C-A3B8-71A5C75200FF}" type="presParOf" srcId="{2EE4F223-3F4F-9E49-9F7C-D93476EC6004}" destId="{C32509D4-9D72-3C48-ABAC-FD493F91BFCA}" srcOrd="2" destOrd="0" presId="urn:microsoft.com/office/officeart/2005/8/layout/StepDownProcess"/>
    <dgm:cxn modelId="{7121385B-21F9-A146-8172-55A5826AB7C2}" type="presParOf" srcId="{7BA2E886-07AF-A84B-B982-09AA69882EB3}" destId="{9E0901AA-7734-4E49-BA73-24B5C6E67FB7}" srcOrd="1" destOrd="0" presId="urn:microsoft.com/office/officeart/2005/8/layout/StepDownProcess"/>
    <dgm:cxn modelId="{B0712736-DF3D-D548-ACF7-12A89E2BA760}" type="presParOf" srcId="{7BA2E886-07AF-A84B-B982-09AA69882EB3}" destId="{13F2516B-E8E9-474C-A1E7-97F3690710B4}" srcOrd="2" destOrd="0" presId="urn:microsoft.com/office/officeart/2005/8/layout/StepDownProcess"/>
    <dgm:cxn modelId="{3662CD39-1153-AC44-9396-D3B629A468BC}" type="presParOf" srcId="{13F2516B-E8E9-474C-A1E7-97F3690710B4}" destId="{9976C588-8BD0-4F44-9FC4-BF6C6DB5C77E}" srcOrd="0" destOrd="0" presId="urn:microsoft.com/office/officeart/2005/8/layout/StepDownProcess"/>
    <dgm:cxn modelId="{11CE1AF3-604B-F343-A042-55424C8B03B9}" type="presParOf" srcId="{13F2516B-E8E9-474C-A1E7-97F3690710B4}" destId="{52D05ED0-4605-2042-B26B-B36E526968DA}" srcOrd="1" destOrd="0" presId="urn:microsoft.com/office/officeart/2005/8/layout/StepDownProcess"/>
    <dgm:cxn modelId="{B6261BB2-B5FD-9D40-907E-8AA590BEE9B2}" type="presParOf" srcId="{13F2516B-E8E9-474C-A1E7-97F3690710B4}" destId="{54AA215A-9EA5-D442-87EC-B54701C0FC7C}" srcOrd="2" destOrd="0" presId="urn:microsoft.com/office/officeart/2005/8/layout/StepDownProcess"/>
    <dgm:cxn modelId="{ECD3F185-9E64-E949-8A40-D4CB75E67F45}" type="presParOf" srcId="{7BA2E886-07AF-A84B-B982-09AA69882EB3}" destId="{0E00E258-C128-2F4A-8BE1-B01C9B7BF401}" srcOrd="3" destOrd="0" presId="urn:microsoft.com/office/officeart/2005/8/layout/StepDownProcess"/>
    <dgm:cxn modelId="{223E5FD8-FD9E-2C45-B2A8-0BAABD2A0309}" type="presParOf" srcId="{7BA2E886-07AF-A84B-B982-09AA69882EB3}" destId="{E952AD85-14B3-E14A-8638-ACCB0BB7B3DE}" srcOrd="4" destOrd="0" presId="urn:microsoft.com/office/officeart/2005/8/layout/StepDownProcess"/>
    <dgm:cxn modelId="{67A81CA5-51F5-2943-AE3E-ED5ED64AD0AE}" type="presParOf" srcId="{E952AD85-14B3-E14A-8638-ACCB0BB7B3DE}" destId="{43CCE323-DE36-4347-8FFF-4915B52767FC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709067-1C2D-304F-819D-8D2AFDE1D558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871A419-6AB8-1347-A929-28E1CADB45F2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3600" b="1" dirty="0">
              <a:latin typeface="Montserrat" pitchFamily="2" charset="77"/>
            </a:rPr>
            <a:t>Avance promedio de 25%</a:t>
          </a:r>
        </a:p>
      </dgm:t>
    </dgm:pt>
    <dgm:pt modelId="{849D477C-188F-5A43-B790-BF41648D1FC1}" type="parTrans" cxnId="{FC947DE3-3F62-B743-94CB-BCAA23524E6E}">
      <dgm:prSet/>
      <dgm:spPr/>
      <dgm:t>
        <a:bodyPr/>
        <a:lstStyle/>
        <a:p>
          <a:endParaRPr lang="es-MX"/>
        </a:p>
      </dgm:t>
    </dgm:pt>
    <dgm:pt modelId="{17615F56-ECF8-654A-BC28-AAB121F32DBD}" type="sibTrans" cxnId="{FC947DE3-3F62-B743-94CB-BCAA23524E6E}">
      <dgm:prSet/>
      <dgm:spPr/>
      <dgm:t>
        <a:bodyPr/>
        <a:lstStyle/>
        <a:p>
          <a:endParaRPr lang="es-MX"/>
        </a:p>
      </dgm:t>
    </dgm:pt>
    <dgm:pt modelId="{B4DD7238-0F45-294A-91D0-0DC3219CDE7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4000" b="1" dirty="0">
              <a:latin typeface="Montserrat" pitchFamily="2" charset="77"/>
            </a:rPr>
            <a:t>Ningún caso supera el 60%</a:t>
          </a:r>
        </a:p>
      </dgm:t>
    </dgm:pt>
    <dgm:pt modelId="{E978A57E-434D-3D43-97A8-66F814AAFCE2}" type="parTrans" cxnId="{742F114C-540D-404A-9B2B-EAE4125D52A6}">
      <dgm:prSet/>
      <dgm:spPr/>
      <dgm:t>
        <a:bodyPr/>
        <a:lstStyle/>
        <a:p>
          <a:endParaRPr lang="es-MX"/>
        </a:p>
      </dgm:t>
    </dgm:pt>
    <dgm:pt modelId="{BAA9FFA9-23D2-B941-8D5B-A6104B677CCB}" type="sibTrans" cxnId="{742F114C-540D-404A-9B2B-EAE4125D52A6}">
      <dgm:prSet/>
      <dgm:spPr/>
      <dgm:t>
        <a:bodyPr/>
        <a:lstStyle/>
        <a:p>
          <a:endParaRPr lang="es-MX"/>
        </a:p>
      </dgm:t>
    </dgm:pt>
    <dgm:pt modelId="{C8344A1B-677C-FF47-84F5-DAFBC3E045BD}">
      <dgm:prSet phldrT="[Texto]"/>
      <dgm:spPr>
        <a:solidFill>
          <a:srgbClr val="002060"/>
        </a:solidFill>
      </dgm:spPr>
      <dgm:t>
        <a:bodyPr/>
        <a:lstStyle/>
        <a:p>
          <a:r>
            <a:rPr lang="es-MX" b="1" dirty="0">
              <a:latin typeface="Montserrat" pitchFamily="2" charset="77"/>
            </a:rPr>
            <a:t>60% de los implicados no han sido perseguidos por la justicia</a:t>
          </a:r>
        </a:p>
      </dgm:t>
    </dgm:pt>
    <dgm:pt modelId="{E0488C84-18E4-DF42-A629-9B80BA22E148}" type="parTrans" cxnId="{2457CEB4-6BEC-7B4E-B0EB-A829E1F51EC4}">
      <dgm:prSet/>
      <dgm:spPr/>
      <dgm:t>
        <a:bodyPr/>
        <a:lstStyle/>
        <a:p>
          <a:endParaRPr lang="es-MX"/>
        </a:p>
      </dgm:t>
    </dgm:pt>
    <dgm:pt modelId="{E8A438DA-C05E-4B4B-BD60-193A214A3250}" type="sibTrans" cxnId="{2457CEB4-6BEC-7B4E-B0EB-A829E1F51EC4}">
      <dgm:prSet/>
      <dgm:spPr/>
      <dgm:t>
        <a:bodyPr/>
        <a:lstStyle/>
        <a:p>
          <a:endParaRPr lang="es-MX"/>
        </a:p>
      </dgm:t>
    </dgm:pt>
    <dgm:pt modelId="{6BACBAFE-D46F-EA4C-B18F-BF13AEB99CA3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3200" b="1" dirty="0">
              <a:latin typeface="Montserrat" pitchFamily="2" charset="77"/>
            </a:rPr>
            <a:t>8 sentencias condenatorias en materia penal </a:t>
          </a:r>
        </a:p>
      </dgm:t>
    </dgm:pt>
    <dgm:pt modelId="{B9C2513F-2B0B-8446-A032-E92DADA9D060}" type="parTrans" cxnId="{3686A593-641A-D54F-8A15-406F2089581D}">
      <dgm:prSet/>
      <dgm:spPr/>
      <dgm:t>
        <a:bodyPr/>
        <a:lstStyle/>
        <a:p>
          <a:endParaRPr lang="es-MX"/>
        </a:p>
      </dgm:t>
    </dgm:pt>
    <dgm:pt modelId="{6E9C4C07-A2A6-9B46-83B5-9F110B1CBEEF}" type="sibTrans" cxnId="{3686A593-641A-D54F-8A15-406F2089581D}">
      <dgm:prSet/>
      <dgm:spPr/>
      <dgm:t>
        <a:bodyPr/>
        <a:lstStyle/>
        <a:p>
          <a:endParaRPr lang="es-MX"/>
        </a:p>
      </dgm:t>
    </dgm:pt>
    <dgm:pt modelId="{87DA67D2-43E3-D540-A4AD-EC6A57C6E810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4000" b="1" dirty="0">
              <a:latin typeface="Montserrat" pitchFamily="2" charset="77"/>
            </a:rPr>
            <a:t>32 mil 437 millones de pesos  </a:t>
          </a:r>
        </a:p>
      </dgm:t>
    </dgm:pt>
    <dgm:pt modelId="{3E323AC3-12F1-9D4E-B8E2-4B4BC9D44E94}" type="parTrans" cxnId="{427A8EE3-627E-0E4E-9A48-D9AD329BF313}">
      <dgm:prSet/>
      <dgm:spPr/>
      <dgm:t>
        <a:bodyPr/>
        <a:lstStyle/>
        <a:p>
          <a:endParaRPr lang="es-MX"/>
        </a:p>
      </dgm:t>
    </dgm:pt>
    <dgm:pt modelId="{C2D9503F-3061-944F-8824-149053BAA9A0}" type="sibTrans" cxnId="{427A8EE3-627E-0E4E-9A48-D9AD329BF313}">
      <dgm:prSet/>
      <dgm:spPr/>
      <dgm:t>
        <a:bodyPr/>
        <a:lstStyle/>
        <a:p>
          <a:endParaRPr lang="es-MX"/>
        </a:p>
      </dgm:t>
    </dgm:pt>
    <dgm:pt modelId="{BF29226B-10A1-1C43-B45B-0782568BDFBD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800" dirty="0">
              <a:latin typeface="Montserrat" pitchFamily="2" charset="77"/>
            </a:rPr>
            <a:t> </a:t>
          </a:r>
          <a:r>
            <a:rPr lang="es-MX" sz="2800" b="1" dirty="0">
              <a:latin typeface="Montserrat" pitchFamily="2" charset="77"/>
            </a:rPr>
            <a:t>Tiempo promedio hasta ahora: </a:t>
          </a:r>
        </a:p>
      </dgm:t>
    </dgm:pt>
    <dgm:pt modelId="{078086C0-E887-664A-B226-03D5F4B8C239}" type="parTrans" cxnId="{E6E6B9E1-EE71-E546-8A1B-4D629551B756}">
      <dgm:prSet/>
      <dgm:spPr/>
      <dgm:t>
        <a:bodyPr/>
        <a:lstStyle/>
        <a:p>
          <a:endParaRPr lang="es-MX"/>
        </a:p>
      </dgm:t>
    </dgm:pt>
    <dgm:pt modelId="{719D0629-AB39-5440-AEA5-1DABF506C7BC}" type="sibTrans" cxnId="{E6E6B9E1-EE71-E546-8A1B-4D629551B756}">
      <dgm:prSet/>
      <dgm:spPr/>
      <dgm:t>
        <a:bodyPr/>
        <a:lstStyle/>
        <a:p>
          <a:endParaRPr lang="es-MX"/>
        </a:p>
      </dgm:t>
    </dgm:pt>
    <dgm:pt modelId="{E6631D17-9281-1F47-BC2C-C4A5874BB9A4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000" b="1" dirty="0">
              <a:latin typeface="Montserrat" pitchFamily="2" charset="77"/>
            </a:rPr>
            <a:t>EPN: 6 años y medio</a:t>
          </a:r>
        </a:p>
      </dgm:t>
    </dgm:pt>
    <dgm:pt modelId="{85F11722-5D70-2C43-B246-7CAFD6077534}" type="parTrans" cxnId="{5BB185E3-4841-2D44-9B71-45512342EE7F}">
      <dgm:prSet/>
      <dgm:spPr/>
      <dgm:t>
        <a:bodyPr/>
        <a:lstStyle/>
        <a:p>
          <a:endParaRPr lang="es-MX"/>
        </a:p>
      </dgm:t>
    </dgm:pt>
    <dgm:pt modelId="{CB99EF1C-D55E-0C45-9731-6D7987B85175}" type="sibTrans" cxnId="{5BB185E3-4841-2D44-9B71-45512342EE7F}">
      <dgm:prSet/>
      <dgm:spPr/>
      <dgm:t>
        <a:bodyPr/>
        <a:lstStyle/>
        <a:p>
          <a:endParaRPr lang="es-MX"/>
        </a:p>
      </dgm:t>
    </dgm:pt>
    <dgm:pt modelId="{DB5695FE-FE50-2543-AFE1-4F6A7E013A94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000" b="1" dirty="0">
              <a:latin typeface="Montserrat" pitchFamily="2" charset="77"/>
            </a:rPr>
            <a:t>AMLO: 3 años 2 meses</a:t>
          </a:r>
        </a:p>
      </dgm:t>
    </dgm:pt>
    <dgm:pt modelId="{5820EEDC-A3AE-624D-BA63-FAF3D7DCC92A}" type="parTrans" cxnId="{A38178CC-686D-CF4C-AA9C-EEFF485716FA}">
      <dgm:prSet/>
      <dgm:spPr/>
      <dgm:t>
        <a:bodyPr/>
        <a:lstStyle/>
        <a:p>
          <a:endParaRPr lang="es-MX"/>
        </a:p>
      </dgm:t>
    </dgm:pt>
    <dgm:pt modelId="{1FBAE8B6-2E88-5B44-A643-242CFBBD18D9}" type="sibTrans" cxnId="{A38178CC-686D-CF4C-AA9C-EEFF485716FA}">
      <dgm:prSet/>
      <dgm:spPr/>
      <dgm:t>
        <a:bodyPr/>
        <a:lstStyle/>
        <a:p>
          <a:endParaRPr lang="es-MX"/>
        </a:p>
      </dgm:t>
    </dgm:pt>
    <dgm:pt modelId="{DF0CA2C5-B5CD-3945-890C-579648ABC4CB}" type="pres">
      <dgm:prSet presAssocID="{FC709067-1C2D-304F-819D-8D2AFDE1D558}" presName="diagram" presStyleCnt="0">
        <dgm:presLayoutVars>
          <dgm:dir/>
          <dgm:resizeHandles val="exact"/>
        </dgm:presLayoutVars>
      </dgm:prSet>
      <dgm:spPr/>
    </dgm:pt>
    <dgm:pt modelId="{1BAB6962-9180-8A44-B0CF-A41BD7805D28}" type="pres">
      <dgm:prSet presAssocID="{D871A419-6AB8-1347-A929-28E1CADB45F2}" presName="node" presStyleLbl="node1" presStyleIdx="0" presStyleCnt="6">
        <dgm:presLayoutVars>
          <dgm:bulletEnabled val="1"/>
        </dgm:presLayoutVars>
      </dgm:prSet>
      <dgm:spPr/>
    </dgm:pt>
    <dgm:pt modelId="{B14C908B-ABC8-D740-B570-7A1371E90E9A}" type="pres">
      <dgm:prSet presAssocID="{17615F56-ECF8-654A-BC28-AAB121F32DBD}" presName="sibTrans" presStyleCnt="0"/>
      <dgm:spPr/>
    </dgm:pt>
    <dgm:pt modelId="{E4B7A98B-5793-D14E-8817-A77A77EF40FC}" type="pres">
      <dgm:prSet presAssocID="{B4DD7238-0F45-294A-91D0-0DC3219CDE7A}" presName="node" presStyleLbl="node1" presStyleIdx="1" presStyleCnt="6">
        <dgm:presLayoutVars>
          <dgm:bulletEnabled val="1"/>
        </dgm:presLayoutVars>
      </dgm:prSet>
      <dgm:spPr/>
    </dgm:pt>
    <dgm:pt modelId="{082045CD-BE71-1545-85D7-08B7EBC57A32}" type="pres">
      <dgm:prSet presAssocID="{BAA9FFA9-23D2-B941-8D5B-A6104B677CCB}" presName="sibTrans" presStyleCnt="0"/>
      <dgm:spPr/>
    </dgm:pt>
    <dgm:pt modelId="{4AAE85DF-560E-EB43-AAFB-AC539B53D745}" type="pres">
      <dgm:prSet presAssocID="{C8344A1B-677C-FF47-84F5-DAFBC3E045BD}" presName="node" presStyleLbl="node1" presStyleIdx="2" presStyleCnt="6">
        <dgm:presLayoutVars>
          <dgm:bulletEnabled val="1"/>
        </dgm:presLayoutVars>
      </dgm:prSet>
      <dgm:spPr/>
    </dgm:pt>
    <dgm:pt modelId="{26900415-D033-CD49-AE7D-55342166412A}" type="pres">
      <dgm:prSet presAssocID="{E8A438DA-C05E-4B4B-BD60-193A214A3250}" presName="sibTrans" presStyleCnt="0"/>
      <dgm:spPr/>
    </dgm:pt>
    <dgm:pt modelId="{E78A75A2-A5F1-1A42-B79E-7A38EB22DC35}" type="pres">
      <dgm:prSet presAssocID="{6BACBAFE-D46F-EA4C-B18F-BF13AEB99CA3}" presName="node" presStyleLbl="node1" presStyleIdx="3" presStyleCnt="6">
        <dgm:presLayoutVars>
          <dgm:bulletEnabled val="1"/>
        </dgm:presLayoutVars>
      </dgm:prSet>
      <dgm:spPr/>
    </dgm:pt>
    <dgm:pt modelId="{3A4DDBF6-0459-7945-80AA-2A1B94034BAF}" type="pres">
      <dgm:prSet presAssocID="{6E9C4C07-A2A6-9B46-83B5-9F110B1CBEEF}" presName="sibTrans" presStyleCnt="0"/>
      <dgm:spPr/>
    </dgm:pt>
    <dgm:pt modelId="{7779DC13-ECE3-AB45-B187-86313CA9797A}" type="pres">
      <dgm:prSet presAssocID="{87DA67D2-43E3-D540-A4AD-EC6A57C6E810}" presName="node" presStyleLbl="node1" presStyleIdx="4" presStyleCnt="6">
        <dgm:presLayoutVars>
          <dgm:bulletEnabled val="1"/>
        </dgm:presLayoutVars>
      </dgm:prSet>
      <dgm:spPr/>
    </dgm:pt>
    <dgm:pt modelId="{866DB886-09D6-3545-B369-FDDE56A90632}" type="pres">
      <dgm:prSet presAssocID="{C2D9503F-3061-944F-8824-149053BAA9A0}" presName="sibTrans" presStyleCnt="0"/>
      <dgm:spPr/>
    </dgm:pt>
    <dgm:pt modelId="{5D78B39B-3A41-9444-A1EE-AB6A7E2BD30F}" type="pres">
      <dgm:prSet presAssocID="{BF29226B-10A1-1C43-B45B-0782568BDFBD}" presName="node" presStyleLbl="node1" presStyleIdx="5" presStyleCnt="6">
        <dgm:presLayoutVars>
          <dgm:bulletEnabled val="1"/>
        </dgm:presLayoutVars>
      </dgm:prSet>
      <dgm:spPr/>
    </dgm:pt>
  </dgm:ptLst>
  <dgm:cxnLst>
    <dgm:cxn modelId="{F30C6E03-11DC-F64A-9BAA-E13F4A41AAB2}" type="presOf" srcId="{FC709067-1C2D-304F-819D-8D2AFDE1D558}" destId="{DF0CA2C5-B5CD-3945-890C-579648ABC4CB}" srcOrd="0" destOrd="0" presId="urn:microsoft.com/office/officeart/2005/8/layout/default"/>
    <dgm:cxn modelId="{ECB57E0D-7F2D-0848-8E94-E4C1747457E3}" type="presOf" srcId="{D871A419-6AB8-1347-A929-28E1CADB45F2}" destId="{1BAB6962-9180-8A44-B0CF-A41BD7805D28}" srcOrd="0" destOrd="0" presId="urn:microsoft.com/office/officeart/2005/8/layout/default"/>
    <dgm:cxn modelId="{7153C014-A4D7-7747-B78D-D80905D2885A}" type="presOf" srcId="{DB5695FE-FE50-2543-AFE1-4F6A7E013A94}" destId="{5D78B39B-3A41-9444-A1EE-AB6A7E2BD30F}" srcOrd="0" destOrd="2" presId="urn:microsoft.com/office/officeart/2005/8/layout/default"/>
    <dgm:cxn modelId="{742F114C-540D-404A-9B2B-EAE4125D52A6}" srcId="{FC709067-1C2D-304F-819D-8D2AFDE1D558}" destId="{B4DD7238-0F45-294A-91D0-0DC3219CDE7A}" srcOrd="1" destOrd="0" parTransId="{E978A57E-434D-3D43-97A8-66F814AAFCE2}" sibTransId="{BAA9FFA9-23D2-B941-8D5B-A6104B677CCB}"/>
    <dgm:cxn modelId="{66FFDB4E-6EC3-D849-AED3-8A0EF29E3440}" type="presOf" srcId="{BF29226B-10A1-1C43-B45B-0782568BDFBD}" destId="{5D78B39B-3A41-9444-A1EE-AB6A7E2BD30F}" srcOrd="0" destOrd="0" presId="urn:microsoft.com/office/officeart/2005/8/layout/default"/>
    <dgm:cxn modelId="{2E28AC79-E2D5-E847-B626-C4D704D93EC3}" type="presOf" srcId="{C8344A1B-677C-FF47-84F5-DAFBC3E045BD}" destId="{4AAE85DF-560E-EB43-AAFB-AC539B53D745}" srcOrd="0" destOrd="0" presId="urn:microsoft.com/office/officeart/2005/8/layout/default"/>
    <dgm:cxn modelId="{3686A593-641A-D54F-8A15-406F2089581D}" srcId="{FC709067-1C2D-304F-819D-8D2AFDE1D558}" destId="{6BACBAFE-D46F-EA4C-B18F-BF13AEB99CA3}" srcOrd="3" destOrd="0" parTransId="{B9C2513F-2B0B-8446-A032-E92DADA9D060}" sibTransId="{6E9C4C07-A2A6-9B46-83B5-9F110B1CBEEF}"/>
    <dgm:cxn modelId="{A8788AB3-70FE-664E-9D84-A48539C7F71F}" type="presOf" srcId="{87DA67D2-43E3-D540-A4AD-EC6A57C6E810}" destId="{7779DC13-ECE3-AB45-B187-86313CA9797A}" srcOrd="0" destOrd="0" presId="urn:microsoft.com/office/officeart/2005/8/layout/default"/>
    <dgm:cxn modelId="{2457CEB4-6BEC-7B4E-B0EB-A829E1F51EC4}" srcId="{FC709067-1C2D-304F-819D-8D2AFDE1D558}" destId="{C8344A1B-677C-FF47-84F5-DAFBC3E045BD}" srcOrd="2" destOrd="0" parTransId="{E0488C84-18E4-DF42-A629-9B80BA22E148}" sibTransId="{E8A438DA-C05E-4B4B-BD60-193A214A3250}"/>
    <dgm:cxn modelId="{4EE2A3BE-DE4E-4A42-921E-6BF922E02F7C}" type="presOf" srcId="{6BACBAFE-D46F-EA4C-B18F-BF13AEB99CA3}" destId="{E78A75A2-A5F1-1A42-B79E-7A38EB22DC35}" srcOrd="0" destOrd="0" presId="urn:microsoft.com/office/officeart/2005/8/layout/default"/>
    <dgm:cxn modelId="{A38178CC-686D-CF4C-AA9C-EEFF485716FA}" srcId="{BF29226B-10A1-1C43-B45B-0782568BDFBD}" destId="{DB5695FE-FE50-2543-AFE1-4F6A7E013A94}" srcOrd="1" destOrd="0" parTransId="{5820EEDC-A3AE-624D-BA63-FAF3D7DCC92A}" sibTransId="{1FBAE8B6-2E88-5B44-A643-242CFBBD18D9}"/>
    <dgm:cxn modelId="{54F0A7DD-203F-9A45-8027-1122AD9FB52D}" type="presOf" srcId="{B4DD7238-0F45-294A-91D0-0DC3219CDE7A}" destId="{E4B7A98B-5793-D14E-8817-A77A77EF40FC}" srcOrd="0" destOrd="0" presId="urn:microsoft.com/office/officeart/2005/8/layout/default"/>
    <dgm:cxn modelId="{01458EE1-B5D8-794A-806A-6198DE4C9F8C}" type="presOf" srcId="{E6631D17-9281-1F47-BC2C-C4A5874BB9A4}" destId="{5D78B39B-3A41-9444-A1EE-AB6A7E2BD30F}" srcOrd="0" destOrd="1" presId="urn:microsoft.com/office/officeart/2005/8/layout/default"/>
    <dgm:cxn modelId="{E6E6B9E1-EE71-E546-8A1B-4D629551B756}" srcId="{FC709067-1C2D-304F-819D-8D2AFDE1D558}" destId="{BF29226B-10A1-1C43-B45B-0782568BDFBD}" srcOrd="5" destOrd="0" parTransId="{078086C0-E887-664A-B226-03D5F4B8C239}" sibTransId="{719D0629-AB39-5440-AEA5-1DABF506C7BC}"/>
    <dgm:cxn modelId="{FC947DE3-3F62-B743-94CB-BCAA23524E6E}" srcId="{FC709067-1C2D-304F-819D-8D2AFDE1D558}" destId="{D871A419-6AB8-1347-A929-28E1CADB45F2}" srcOrd="0" destOrd="0" parTransId="{849D477C-188F-5A43-B790-BF41648D1FC1}" sibTransId="{17615F56-ECF8-654A-BC28-AAB121F32DBD}"/>
    <dgm:cxn modelId="{5BB185E3-4841-2D44-9B71-45512342EE7F}" srcId="{BF29226B-10A1-1C43-B45B-0782568BDFBD}" destId="{E6631D17-9281-1F47-BC2C-C4A5874BB9A4}" srcOrd="0" destOrd="0" parTransId="{85F11722-5D70-2C43-B246-7CAFD6077534}" sibTransId="{CB99EF1C-D55E-0C45-9731-6D7987B85175}"/>
    <dgm:cxn modelId="{427A8EE3-627E-0E4E-9A48-D9AD329BF313}" srcId="{FC709067-1C2D-304F-819D-8D2AFDE1D558}" destId="{87DA67D2-43E3-D540-A4AD-EC6A57C6E810}" srcOrd="4" destOrd="0" parTransId="{3E323AC3-12F1-9D4E-B8E2-4B4BC9D44E94}" sibTransId="{C2D9503F-3061-944F-8824-149053BAA9A0}"/>
    <dgm:cxn modelId="{95C1E4FA-7AB3-0241-B7FB-66F6D3AE4484}" type="presParOf" srcId="{DF0CA2C5-B5CD-3945-890C-579648ABC4CB}" destId="{1BAB6962-9180-8A44-B0CF-A41BD7805D28}" srcOrd="0" destOrd="0" presId="urn:microsoft.com/office/officeart/2005/8/layout/default"/>
    <dgm:cxn modelId="{3E018292-9639-604B-9BE4-AAF39369A82F}" type="presParOf" srcId="{DF0CA2C5-B5CD-3945-890C-579648ABC4CB}" destId="{B14C908B-ABC8-D740-B570-7A1371E90E9A}" srcOrd="1" destOrd="0" presId="urn:microsoft.com/office/officeart/2005/8/layout/default"/>
    <dgm:cxn modelId="{D634EEF9-0C77-3942-B69E-D5A0B55A3E9C}" type="presParOf" srcId="{DF0CA2C5-B5CD-3945-890C-579648ABC4CB}" destId="{E4B7A98B-5793-D14E-8817-A77A77EF40FC}" srcOrd="2" destOrd="0" presId="urn:microsoft.com/office/officeart/2005/8/layout/default"/>
    <dgm:cxn modelId="{364C8D1E-0960-1C4F-98AE-AAE51DAAF768}" type="presParOf" srcId="{DF0CA2C5-B5CD-3945-890C-579648ABC4CB}" destId="{082045CD-BE71-1545-85D7-08B7EBC57A32}" srcOrd="3" destOrd="0" presId="urn:microsoft.com/office/officeart/2005/8/layout/default"/>
    <dgm:cxn modelId="{9BEF4B09-F0CD-B34F-9B6F-95D89571E01C}" type="presParOf" srcId="{DF0CA2C5-B5CD-3945-890C-579648ABC4CB}" destId="{4AAE85DF-560E-EB43-AAFB-AC539B53D745}" srcOrd="4" destOrd="0" presId="urn:microsoft.com/office/officeart/2005/8/layout/default"/>
    <dgm:cxn modelId="{2DAE2E8B-A4FC-C442-A073-E53719760126}" type="presParOf" srcId="{DF0CA2C5-B5CD-3945-890C-579648ABC4CB}" destId="{26900415-D033-CD49-AE7D-55342166412A}" srcOrd="5" destOrd="0" presId="urn:microsoft.com/office/officeart/2005/8/layout/default"/>
    <dgm:cxn modelId="{017E1DE8-7FFE-EA4A-860C-A7253F58B74A}" type="presParOf" srcId="{DF0CA2C5-B5CD-3945-890C-579648ABC4CB}" destId="{E78A75A2-A5F1-1A42-B79E-7A38EB22DC35}" srcOrd="6" destOrd="0" presId="urn:microsoft.com/office/officeart/2005/8/layout/default"/>
    <dgm:cxn modelId="{5965CA02-F27A-084B-8E6C-1C58625D5BA7}" type="presParOf" srcId="{DF0CA2C5-B5CD-3945-890C-579648ABC4CB}" destId="{3A4DDBF6-0459-7945-80AA-2A1B94034BAF}" srcOrd="7" destOrd="0" presId="urn:microsoft.com/office/officeart/2005/8/layout/default"/>
    <dgm:cxn modelId="{4DD9F437-BD94-D246-B5ED-29EBD38EDA5A}" type="presParOf" srcId="{DF0CA2C5-B5CD-3945-890C-579648ABC4CB}" destId="{7779DC13-ECE3-AB45-B187-86313CA9797A}" srcOrd="8" destOrd="0" presId="urn:microsoft.com/office/officeart/2005/8/layout/default"/>
    <dgm:cxn modelId="{88D4BC5F-A6E1-524C-972E-9C64E3D44954}" type="presParOf" srcId="{DF0CA2C5-B5CD-3945-890C-579648ABC4CB}" destId="{866DB886-09D6-3545-B369-FDDE56A90632}" srcOrd="9" destOrd="0" presId="urn:microsoft.com/office/officeart/2005/8/layout/default"/>
    <dgm:cxn modelId="{DC8F0B50-85D4-B84B-A1C8-35A248070E52}" type="presParOf" srcId="{DF0CA2C5-B5CD-3945-890C-579648ABC4CB}" destId="{5D78B39B-3A41-9444-A1EE-AB6A7E2BD30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7C7A6B-90CE-7442-BA73-2A82C5D772D5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476EEEB4-12FC-8641-9198-D188E0C0FA1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21 presuntos responsables</a:t>
          </a:r>
        </a:p>
      </dgm:t>
    </dgm:pt>
    <dgm:pt modelId="{D67AE148-962D-3B47-B5D1-424F79B9BFD9}" type="parTrans" cxnId="{6FE3D498-1299-DD49-A745-9167567BC9D7}">
      <dgm:prSet/>
      <dgm:spPr/>
      <dgm:t>
        <a:bodyPr/>
        <a:lstStyle/>
        <a:p>
          <a:endParaRPr lang="es-MX"/>
        </a:p>
      </dgm:t>
    </dgm:pt>
    <dgm:pt modelId="{E71D8B04-F5E6-6443-857C-FB9C59923206}" type="sibTrans" cxnId="{6FE3D498-1299-DD49-A745-9167567BC9D7}">
      <dgm:prSet/>
      <dgm:spPr/>
      <dgm:t>
        <a:bodyPr/>
        <a:lstStyle/>
        <a:p>
          <a:endParaRPr lang="es-MX"/>
        </a:p>
      </dgm:t>
    </dgm:pt>
    <dgm:pt modelId="{E62902D5-4D6D-384D-B91A-6798010BEC7E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16 procesos penales abiertos</a:t>
          </a:r>
        </a:p>
      </dgm:t>
    </dgm:pt>
    <dgm:pt modelId="{781C21F8-1ACD-F64B-8985-ADE35C249242}" type="parTrans" cxnId="{8655F200-CFAE-3D4C-A159-80FC84D49467}">
      <dgm:prSet/>
      <dgm:spPr/>
      <dgm:t>
        <a:bodyPr/>
        <a:lstStyle/>
        <a:p>
          <a:endParaRPr lang="es-MX"/>
        </a:p>
      </dgm:t>
    </dgm:pt>
    <dgm:pt modelId="{F44173AC-C1EF-944A-99B7-73B31F5D6D55}" type="sibTrans" cxnId="{8655F200-CFAE-3D4C-A159-80FC84D49467}">
      <dgm:prSet/>
      <dgm:spPr/>
      <dgm:t>
        <a:bodyPr/>
        <a:lstStyle/>
        <a:p>
          <a:endParaRPr lang="es-MX"/>
        </a:p>
      </dgm:t>
    </dgm:pt>
    <dgm:pt modelId="{6B7DC451-C566-FD43-9D41-12F5B3C07AB5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2 años 9 meses desde que salió a la luz</a:t>
          </a:r>
        </a:p>
      </dgm:t>
    </dgm:pt>
    <dgm:pt modelId="{43D797F1-B813-C644-9941-1167A53DA4A9}" type="parTrans" cxnId="{D5426233-FC4D-E14B-ABF2-6A4B2D806694}">
      <dgm:prSet/>
      <dgm:spPr/>
      <dgm:t>
        <a:bodyPr/>
        <a:lstStyle/>
        <a:p>
          <a:endParaRPr lang="es-MX"/>
        </a:p>
      </dgm:t>
    </dgm:pt>
    <dgm:pt modelId="{B56A34CC-8D9A-A948-9234-78952AE9C92E}" type="sibTrans" cxnId="{D5426233-FC4D-E14B-ABF2-6A4B2D806694}">
      <dgm:prSet/>
      <dgm:spPr/>
      <dgm:t>
        <a:bodyPr/>
        <a:lstStyle/>
        <a:p>
          <a:endParaRPr lang="es-MX"/>
        </a:p>
      </dgm:t>
    </dgm:pt>
    <dgm:pt modelId="{B548C52E-DA7E-4D40-9FAE-F703BC7B526F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Más de 15 mil millones de pesos desviados</a:t>
          </a:r>
        </a:p>
      </dgm:t>
    </dgm:pt>
    <dgm:pt modelId="{1076BBCF-168C-184E-BE12-CBF98DF4E34E}" type="parTrans" cxnId="{2ADD8B3E-1295-3947-A6F9-AAF385E49CD7}">
      <dgm:prSet/>
      <dgm:spPr/>
      <dgm:t>
        <a:bodyPr/>
        <a:lstStyle/>
        <a:p>
          <a:endParaRPr lang="es-MX"/>
        </a:p>
      </dgm:t>
    </dgm:pt>
    <dgm:pt modelId="{321F5F4C-8EE5-8F44-AB26-761B2E00AB1E}" type="sibTrans" cxnId="{2ADD8B3E-1295-3947-A6F9-AAF385E49CD7}">
      <dgm:prSet/>
      <dgm:spPr/>
      <dgm:t>
        <a:bodyPr/>
        <a:lstStyle/>
        <a:p>
          <a:endParaRPr lang="es-MX"/>
        </a:p>
      </dgm:t>
    </dgm:pt>
    <dgm:pt modelId="{1CBD763D-C883-354E-ACC3-C78EF329284D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000" b="1" dirty="0">
              <a:latin typeface="Montserrat" pitchFamily="2" charset="77"/>
            </a:rPr>
            <a:t>0 sentencias condenatorias </a:t>
          </a:r>
        </a:p>
      </dgm:t>
    </dgm:pt>
    <dgm:pt modelId="{A7F10725-EBB6-3B45-88AA-D9B2E284BA9E}" type="parTrans" cxnId="{2DE033E0-D76B-9E4A-A7B9-545FC40DF2ED}">
      <dgm:prSet/>
      <dgm:spPr/>
      <dgm:t>
        <a:bodyPr/>
        <a:lstStyle/>
        <a:p>
          <a:endParaRPr lang="es-MX"/>
        </a:p>
      </dgm:t>
    </dgm:pt>
    <dgm:pt modelId="{F9CC7D03-499A-2B43-B7E4-3315912F0918}" type="sibTrans" cxnId="{2DE033E0-D76B-9E4A-A7B9-545FC40DF2ED}">
      <dgm:prSet/>
      <dgm:spPr/>
      <dgm:t>
        <a:bodyPr/>
        <a:lstStyle/>
        <a:p>
          <a:endParaRPr lang="es-MX"/>
        </a:p>
      </dgm:t>
    </dgm:pt>
    <dgm:pt modelId="{D011AF28-2C43-9541-9A08-74A7F19E8EF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3200" b="1" dirty="0">
              <a:latin typeface="Montserrat" pitchFamily="2" charset="77"/>
            </a:rPr>
            <a:t>Avance del 26%</a:t>
          </a:r>
        </a:p>
      </dgm:t>
    </dgm:pt>
    <dgm:pt modelId="{B05BB257-4B34-484B-8E63-4E08B30F4DF9}" type="parTrans" cxnId="{6BC13FDD-877E-C342-A957-2F48BB788C5D}">
      <dgm:prSet/>
      <dgm:spPr/>
      <dgm:t>
        <a:bodyPr/>
        <a:lstStyle/>
        <a:p>
          <a:endParaRPr lang="es-MX"/>
        </a:p>
      </dgm:t>
    </dgm:pt>
    <dgm:pt modelId="{BFB8337C-FA2A-F543-8FDD-1BAA0921C4E1}" type="sibTrans" cxnId="{6BC13FDD-877E-C342-A957-2F48BB788C5D}">
      <dgm:prSet/>
      <dgm:spPr/>
      <dgm:t>
        <a:bodyPr/>
        <a:lstStyle/>
        <a:p>
          <a:endParaRPr lang="es-MX"/>
        </a:p>
      </dgm:t>
    </dgm:pt>
    <dgm:pt modelId="{7E69DF13-399F-C444-8DC2-893BD1221F3C}" type="pres">
      <dgm:prSet presAssocID="{FF7C7A6B-90CE-7442-BA73-2A82C5D772D5}" presName="Name0" presStyleCnt="0">
        <dgm:presLayoutVars>
          <dgm:dir/>
          <dgm:resizeHandles val="exact"/>
        </dgm:presLayoutVars>
      </dgm:prSet>
      <dgm:spPr/>
    </dgm:pt>
    <dgm:pt modelId="{B5F7266F-D7FE-C940-8F0B-C9EA2A895BB4}" type="pres">
      <dgm:prSet presAssocID="{476EEEB4-12FC-8641-9198-D188E0C0FA1A}" presName="node" presStyleLbl="node1" presStyleIdx="0" presStyleCnt="6">
        <dgm:presLayoutVars>
          <dgm:bulletEnabled val="1"/>
        </dgm:presLayoutVars>
      </dgm:prSet>
      <dgm:spPr/>
    </dgm:pt>
    <dgm:pt modelId="{C933AE14-83D5-864F-A947-260C30920A88}" type="pres">
      <dgm:prSet presAssocID="{E71D8B04-F5E6-6443-857C-FB9C59923206}" presName="sibTrans" presStyleLbl="sibTrans1D1" presStyleIdx="0" presStyleCnt="5"/>
      <dgm:spPr/>
    </dgm:pt>
    <dgm:pt modelId="{166E2EBC-4E50-5046-8234-1291CEC9BAC2}" type="pres">
      <dgm:prSet presAssocID="{E71D8B04-F5E6-6443-857C-FB9C59923206}" presName="connectorText" presStyleLbl="sibTrans1D1" presStyleIdx="0" presStyleCnt="5"/>
      <dgm:spPr/>
    </dgm:pt>
    <dgm:pt modelId="{F3ED2F57-4B6B-1D4D-9509-507820A94676}" type="pres">
      <dgm:prSet presAssocID="{E62902D5-4D6D-384D-B91A-6798010BEC7E}" presName="node" presStyleLbl="node1" presStyleIdx="1" presStyleCnt="6">
        <dgm:presLayoutVars>
          <dgm:bulletEnabled val="1"/>
        </dgm:presLayoutVars>
      </dgm:prSet>
      <dgm:spPr/>
    </dgm:pt>
    <dgm:pt modelId="{F3B642CE-0B50-4A41-B9C1-2B817DBF4B3E}" type="pres">
      <dgm:prSet presAssocID="{F44173AC-C1EF-944A-99B7-73B31F5D6D55}" presName="sibTrans" presStyleLbl="sibTrans1D1" presStyleIdx="1" presStyleCnt="5"/>
      <dgm:spPr/>
    </dgm:pt>
    <dgm:pt modelId="{69945C41-9422-2047-8377-C91F719BCE52}" type="pres">
      <dgm:prSet presAssocID="{F44173AC-C1EF-944A-99B7-73B31F5D6D55}" presName="connectorText" presStyleLbl="sibTrans1D1" presStyleIdx="1" presStyleCnt="5"/>
      <dgm:spPr/>
    </dgm:pt>
    <dgm:pt modelId="{13C4DE48-E4BA-364D-B3F0-4C7DC2DB92F6}" type="pres">
      <dgm:prSet presAssocID="{6B7DC451-C566-FD43-9D41-12F5B3C07AB5}" presName="node" presStyleLbl="node1" presStyleIdx="2" presStyleCnt="6">
        <dgm:presLayoutVars>
          <dgm:bulletEnabled val="1"/>
        </dgm:presLayoutVars>
      </dgm:prSet>
      <dgm:spPr/>
    </dgm:pt>
    <dgm:pt modelId="{BB4CDFC2-D242-9643-AF4B-7D1AA4EE0ECB}" type="pres">
      <dgm:prSet presAssocID="{B56A34CC-8D9A-A948-9234-78952AE9C92E}" presName="sibTrans" presStyleLbl="sibTrans1D1" presStyleIdx="2" presStyleCnt="5"/>
      <dgm:spPr/>
    </dgm:pt>
    <dgm:pt modelId="{A6D415A5-276F-C042-8729-1A337311C990}" type="pres">
      <dgm:prSet presAssocID="{B56A34CC-8D9A-A948-9234-78952AE9C92E}" presName="connectorText" presStyleLbl="sibTrans1D1" presStyleIdx="2" presStyleCnt="5"/>
      <dgm:spPr/>
    </dgm:pt>
    <dgm:pt modelId="{7C3F6C60-1F30-7A45-9CEF-C911016CF00B}" type="pres">
      <dgm:prSet presAssocID="{B548C52E-DA7E-4D40-9FAE-F703BC7B526F}" presName="node" presStyleLbl="node1" presStyleIdx="3" presStyleCnt="6">
        <dgm:presLayoutVars>
          <dgm:bulletEnabled val="1"/>
        </dgm:presLayoutVars>
      </dgm:prSet>
      <dgm:spPr/>
    </dgm:pt>
    <dgm:pt modelId="{61D2BB38-B819-7F40-B763-83C3EB165D4E}" type="pres">
      <dgm:prSet presAssocID="{321F5F4C-8EE5-8F44-AB26-761B2E00AB1E}" presName="sibTrans" presStyleLbl="sibTrans1D1" presStyleIdx="3" presStyleCnt="5"/>
      <dgm:spPr/>
    </dgm:pt>
    <dgm:pt modelId="{84DB4F41-77DA-EE48-A13A-C9739698611F}" type="pres">
      <dgm:prSet presAssocID="{321F5F4C-8EE5-8F44-AB26-761B2E00AB1E}" presName="connectorText" presStyleLbl="sibTrans1D1" presStyleIdx="3" presStyleCnt="5"/>
      <dgm:spPr/>
    </dgm:pt>
    <dgm:pt modelId="{C55C7085-6891-774A-AE42-F4BF5ED1A029}" type="pres">
      <dgm:prSet presAssocID="{1CBD763D-C883-354E-ACC3-C78EF329284D}" presName="node" presStyleLbl="node1" presStyleIdx="4" presStyleCnt="6">
        <dgm:presLayoutVars>
          <dgm:bulletEnabled val="1"/>
        </dgm:presLayoutVars>
      </dgm:prSet>
      <dgm:spPr/>
    </dgm:pt>
    <dgm:pt modelId="{0897198E-A8B7-9A47-BF40-2121AE2C3ADB}" type="pres">
      <dgm:prSet presAssocID="{F9CC7D03-499A-2B43-B7E4-3315912F0918}" presName="sibTrans" presStyleLbl="sibTrans1D1" presStyleIdx="4" presStyleCnt="5"/>
      <dgm:spPr/>
    </dgm:pt>
    <dgm:pt modelId="{45495127-AB6C-864D-8E9B-516DB909EC85}" type="pres">
      <dgm:prSet presAssocID="{F9CC7D03-499A-2B43-B7E4-3315912F0918}" presName="connectorText" presStyleLbl="sibTrans1D1" presStyleIdx="4" presStyleCnt="5"/>
      <dgm:spPr/>
    </dgm:pt>
    <dgm:pt modelId="{52A92920-158D-5E40-BB56-6862668C1789}" type="pres">
      <dgm:prSet presAssocID="{D011AF28-2C43-9541-9A08-74A7F19E8EFA}" presName="node" presStyleLbl="node1" presStyleIdx="5" presStyleCnt="6">
        <dgm:presLayoutVars>
          <dgm:bulletEnabled val="1"/>
        </dgm:presLayoutVars>
      </dgm:prSet>
      <dgm:spPr/>
    </dgm:pt>
  </dgm:ptLst>
  <dgm:cxnLst>
    <dgm:cxn modelId="{8655F200-CFAE-3D4C-A159-80FC84D49467}" srcId="{FF7C7A6B-90CE-7442-BA73-2A82C5D772D5}" destId="{E62902D5-4D6D-384D-B91A-6798010BEC7E}" srcOrd="1" destOrd="0" parTransId="{781C21F8-1ACD-F64B-8985-ADE35C249242}" sibTransId="{F44173AC-C1EF-944A-99B7-73B31F5D6D55}"/>
    <dgm:cxn modelId="{E2F8F410-4CE7-AF46-852E-596AB26BEDCC}" type="presOf" srcId="{476EEEB4-12FC-8641-9198-D188E0C0FA1A}" destId="{B5F7266F-D7FE-C940-8F0B-C9EA2A895BB4}" srcOrd="0" destOrd="0" presId="urn:microsoft.com/office/officeart/2016/7/layout/RepeatingBendingProcessNew"/>
    <dgm:cxn modelId="{EF220222-624A-784C-B762-EC056C84FC4C}" type="presOf" srcId="{B548C52E-DA7E-4D40-9FAE-F703BC7B526F}" destId="{7C3F6C60-1F30-7A45-9CEF-C911016CF00B}" srcOrd="0" destOrd="0" presId="urn:microsoft.com/office/officeart/2016/7/layout/RepeatingBendingProcessNew"/>
    <dgm:cxn modelId="{700DF02B-2586-714C-B48E-3D76B6080476}" type="presOf" srcId="{321F5F4C-8EE5-8F44-AB26-761B2E00AB1E}" destId="{84DB4F41-77DA-EE48-A13A-C9739698611F}" srcOrd="1" destOrd="0" presId="urn:microsoft.com/office/officeart/2016/7/layout/RepeatingBendingProcessNew"/>
    <dgm:cxn modelId="{D5426233-FC4D-E14B-ABF2-6A4B2D806694}" srcId="{FF7C7A6B-90CE-7442-BA73-2A82C5D772D5}" destId="{6B7DC451-C566-FD43-9D41-12F5B3C07AB5}" srcOrd="2" destOrd="0" parTransId="{43D797F1-B813-C644-9941-1167A53DA4A9}" sibTransId="{B56A34CC-8D9A-A948-9234-78952AE9C92E}"/>
    <dgm:cxn modelId="{2ADD8B3E-1295-3947-A6F9-AAF385E49CD7}" srcId="{FF7C7A6B-90CE-7442-BA73-2A82C5D772D5}" destId="{B548C52E-DA7E-4D40-9FAE-F703BC7B526F}" srcOrd="3" destOrd="0" parTransId="{1076BBCF-168C-184E-BE12-CBF98DF4E34E}" sibTransId="{321F5F4C-8EE5-8F44-AB26-761B2E00AB1E}"/>
    <dgm:cxn modelId="{5DB7BC4C-9F6B-E746-8F80-8996958D472A}" type="presOf" srcId="{6B7DC451-C566-FD43-9D41-12F5B3C07AB5}" destId="{13C4DE48-E4BA-364D-B3F0-4C7DC2DB92F6}" srcOrd="0" destOrd="0" presId="urn:microsoft.com/office/officeart/2016/7/layout/RepeatingBendingProcessNew"/>
    <dgm:cxn modelId="{4C448E5C-5C91-F040-963B-9A3C784A639E}" type="presOf" srcId="{B56A34CC-8D9A-A948-9234-78952AE9C92E}" destId="{BB4CDFC2-D242-9643-AF4B-7D1AA4EE0ECB}" srcOrd="0" destOrd="0" presId="urn:microsoft.com/office/officeart/2016/7/layout/RepeatingBendingProcessNew"/>
    <dgm:cxn modelId="{49AC2267-C23A-D94A-8C04-27976605E100}" type="presOf" srcId="{E71D8B04-F5E6-6443-857C-FB9C59923206}" destId="{166E2EBC-4E50-5046-8234-1291CEC9BAC2}" srcOrd="1" destOrd="0" presId="urn:microsoft.com/office/officeart/2016/7/layout/RepeatingBendingProcessNew"/>
    <dgm:cxn modelId="{84D8E276-1C76-AA49-AE4F-0F87FBDD92F9}" type="presOf" srcId="{B56A34CC-8D9A-A948-9234-78952AE9C92E}" destId="{A6D415A5-276F-C042-8729-1A337311C990}" srcOrd="1" destOrd="0" presId="urn:microsoft.com/office/officeart/2016/7/layout/RepeatingBendingProcessNew"/>
    <dgm:cxn modelId="{F723527B-64C0-7442-8CFE-F7CBD072E3D6}" type="presOf" srcId="{F44173AC-C1EF-944A-99B7-73B31F5D6D55}" destId="{69945C41-9422-2047-8377-C91F719BCE52}" srcOrd="1" destOrd="0" presId="urn:microsoft.com/office/officeart/2016/7/layout/RepeatingBendingProcessNew"/>
    <dgm:cxn modelId="{A32EC57C-00EE-9644-B438-E88D5B8E8C32}" type="presOf" srcId="{321F5F4C-8EE5-8F44-AB26-761B2E00AB1E}" destId="{61D2BB38-B819-7F40-B763-83C3EB165D4E}" srcOrd="0" destOrd="0" presId="urn:microsoft.com/office/officeart/2016/7/layout/RepeatingBendingProcessNew"/>
    <dgm:cxn modelId="{ED54B388-8851-7C44-9AD1-219BB69D6650}" type="presOf" srcId="{F44173AC-C1EF-944A-99B7-73B31F5D6D55}" destId="{F3B642CE-0B50-4A41-B9C1-2B817DBF4B3E}" srcOrd="0" destOrd="0" presId="urn:microsoft.com/office/officeart/2016/7/layout/RepeatingBendingProcessNew"/>
    <dgm:cxn modelId="{17B64298-6FE7-5340-B985-44D7D9102252}" type="presOf" srcId="{FF7C7A6B-90CE-7442-BA73-2A82C5D772D5}" destId="{7E69DF13-399F-C444-8DC2-893BD1221F3C}" srcOrd="0" destOrd="0" presId="urn:microsoft.com/office/officeart/2016/7/layout/RepeatingBendingProcessNew"/>
    <dgm:cxn modelId="{6FE3D498-1299-DD49-A745-9167567BC9D7}" srcId="{FF7C7A6B-90CE-7442-BA73-2A82C5D772D5}" destId="{476EEEB4-12FC-8641-9198-D188E0C0FA1A}" srcOrd="0" destOrd="0" parTransId="{D67AE148-962D-3B47-B5D1-424F79B9BFD9}" sibTransId="{E71D8B04-F5E6-6443-857C-FB9C59923206}"/>
    <dgm:cxn modelId="{AAD45199-8A2C-5641-AA15-364DB432B23D}" type="presOf" srcId="{1CBD763D-C883-354E-ACC3-C78EF329284D}" destId="{C55C7085-6891-774A-AE42-F4BF5ED1A029}" srcOrd="0" destOrd="0" presId="urn:microsoft.com/office/officeart/2016/7/layout/RepeatingBendingProcessNew"/>
    <dgm:cxn modelId="{BD111EB5-CB08-3144-B5DA-84F61B750701}" type="presOf" srcId="{F9CC7D03-499A-2B43-B7E4-3315912F0918}" destId="{0897198E-A8B7-9A47-BF40-2121AE2C3ADB}" srcOrd="0" destOrd="0" presId="urn:microsoft.com/office/officeart/2016/7/layout/RepeatingBendingProcessNew"/>
    <dgm:cxn modelId="{150352CD-2B98-4C4B-9F59-786FE8D331E6}" type="presOf" srcId="{E62902D5-4D6D-384D-B91A-6798010BEC7E}" destId="{F3ED2F57-4B6B-1D4D-9509-507820A94676}" srcOrd="0" destOrd="0" presId="urn:microsoft.com/office/officeart/2016/7/layout/RepeatingBendingProcessNew"/>
    <dgm:cxn modelId="{6BC13FDD-877E-C342-A957-2F48BB788C5D}" srcId="{FF7C7A6B-90CE-7442-BA73-2A82C5D772D5}" destId="{D011AF28-2C43-9541-9A08-74A7F19E8EFA}" srcOrd="5" destOrd="0" parTransId="{B05BB257-4B34-484B-8E63-4E08B30F4DF9}" sibTransId="{BFB8337C-FA2A-F543-8FDD-1BAA0921C4E1}"/>
    <dgm:cxn modelId="{2DE033E0-D76B-9E4A-A7B9-545FC40DF2ED}" srcId="{FF7C7A6B-90CE-7442-BA73-2A82C5D772D5}" destId="{1CBD763D-C883-354E-ACC3-C78EF329284D}" srcOrd="4" destOrd="0" parTransId="{A7F10725-EBB6-3B45-88AA-D9B2E284BA9E}" sibTransId="{F9CC7D03-499A-2B43-B7E4-3315912F0918}"/>
    <dgm:cxn modelId="{7BE68FEF-46D2-1343-A5AB-9714BC43AE71}" type="presOf" srcId="{F9CC7D03-499A-2B43-B7E4-3315912F0918}" destId="{45495127-AB6C-864D-8E9B-516DB909EC85}" srcOrd="1" destOrd="0" presId="urn:microsoft.com/office/officeart/2016/7/layout/RepeatingBendingProcessNew"/>
    <dgm:cxn modelId="{E5D36AF0-4764-AE4B-A14E-151748D1B381}" type="presOf" srcId="{D011AF28-2C43-9541-9A08-74A7F19E8EFA}" destId="{52A92920-158D-5E40-BB56-6862668C1789}" srcOrd="0" destOrd="0" presId="urn:microsoft.com/office/officeart/2016/7/layout/RepeatingBendingProcessNew"/>
    <dgm:cxn modelId="{208C8FFE-CAC3-994A-A930-4E48A9B2046D}" type="presOf" srcId="{E71D8B04-F5E6-6443-857C-FB9C59923206}" destId="{C933AE14-83D5-864F-A947-260C30920A88}" srcOrd="0" destOrd="0" presId="urn:microsoft.com/office/officeart/2016/7/layout/RepeatingBendingProcessNew"/>
    <dgm:cxn modelId="{8DEDD0A2-88C5-BA43-94CF-2D88634846AE}" type="presParOf" srcId="{7E69DF13-399F-C444-8DC2-893BD1221F3C}" destId="{B5F7266F-D7FE-C940-8F0B-C9EA2A895BB4}" srcOrd="0" destOrd="0" presId="urn:microsoft.com/office/officeart/2016/7/layout/RepeatingBendingProcessNew"/>
    <dgm:cxn modelId="{DF0530C4-A428-654A-B985-144A897B837F}" type="presParOf" srcId="{7E69DF13-399F-C444-8DC2-893BD1221F3C}" destId="{C933AE14-83D5-864F-A947-260C30920A88}" srcOrd="1" destOrd="0" presId="urn:microsoft.com/office/officeart/2016/7/layout/RepeatingBendingProcessNew"/>
    <dgm:cxn modelId="{2F89F638-0BE3-8C4A-B5F3-D1F55CB30460}" type="presParOf" srcId="{C933AE14-83D5-864F-A947-260C30920A88}" destId="{166E2EBC-4E50-5046-8234-1291CEC9BAC2}" srcOrd="0" destOrd="0" presId="urn:microsoft.com/office/officeart/2016/7/layout/RepeatingBendingProcessNew"/>
    <dgm:cxn modelId="{07F3CF58-9EA9-3149-ACD7-D103A2212DA1}" type="presParOf" srcId="{7E69DF13-399F-C444-8DC2-893BD1221F3C}" destId="{F3ED2F57-4B6B-1D4D-9509-507820A94676}" srcOrd="2" destOrd="0" presId="urn:microsoft.com/office/officeart/2016/7/layout/RepeatingBendingProcessNew"/>
    <dgm:cxn modelId="{3FB1400B-BC5E-CF40-8D68-F11B9BA5632F}" type="presParOf" srcId="{7E69DF13-399F-C444-8DC2-893BD1221F3C}" destId="{F3B642CE-0B50-4A41-B9C1-2B817DBF4B3E}" srcOrd="3" destOrd="0" presId="urn:microsoft.com/office/officeart/2016/7/layout/RepeatingBendingProcessNew"/>
    <dgm:cxn modelId="{A3A917B1-02D4-9743-AE9F-02472533A1F1}" type="presParOf" srcId="{F3B642CE-0B50-4A41-B9C1-2B817DBF4B3E}" destId="{69945C41-9422-2047-8377-C91F719BCE52}" srcOrd="0" destOrd="0" presId="urn:microsoft.com/office/officeart/2016/7/layout/RepeatingBendingProcessNew"/>
    <dgm:cxn modelId="{255A19E6-69BE-1C41-8EC1-F34A63056D56}" type="presParOf" srcId="{7E69DF13-399F-C444-8DC2-893BD1221F3C}" destId="{13C4DE48-E4BA-364D-B3F0-4C7DC2DB92F6}" srcOrd="4" destOrd="0" presId="urn:microsoft.com/office/officeart/2016/7/layout/RepeatingBendingProcessNew"/>
    <dgm:cxn modelId="{42E97F4C-C3F2-5244-9EB0-21193B9EB57C}" type="presParOf" srcId="{7E69DF13-399F-C444-8DC2-893BD1221F3C}" destId="{BB4CDFC2-D242-9643-AF4B-7D1AA4EE0ECB}" srcOrd="5" destOrd="0" presId="urn:microsoft.com/office/officeart/2016/7/layout/RepeatingBendingProcessNew"/>
    <dgm:cxn modelId="{B40B5BFE-B1CD-0240-B54D-EAB1D4F08CFB}" type="presParOf" srcId="{BB4CDFC2-D242-9643-AF4B-7D1AA4EE0ECB}" destId="{A6D415A5-276F-C042-8729-1A337311C990}" srcOrd="0" destOrd="0" presId="urn:microsoft.com/office/officeart/2016/7/layout/RepeatingBendingProcessNew"/>
    <dgm:cxn modelId="{2243CFF0-33D1-C747-975E-5FAA08D00C30}" type="presParOf" srcId="{7E69DF13-399F-C444-8DC2-893BD1221F3C}" destId="{7C3F6C60-1F30-7A45-9CEF-C911016CF00B}" srcOrd="6" destOrd="0" presId="urn:microsoft.com/office/officeart/2016/7/layout/RepeatingBendingProcessNew"/>
    <dgm:cxn modelId="{531AFFFB-3CDE-C14B-BFE6-C990E384A133}" type="presParOf" srcId="{7E69DF13-399F-C444-8DC2-893BD1221F3C}" destId="{61D2BB38-B819-7F40-B763-83C3EB165D4E}" srcOrd="7" destOrd="0" presId="urn:microsoft.com/office/officeart/2016/7/layout/RepeatingBendingProcessNew"/>
    <dgm:cxn modelId="{FAA2F4AE-58DA-9E41-9FEE-EE38C61B0DCC}" type="presParOf" srcId="{61D2BB38-B819-7F40-B763-83C3EB165D4E}" destId="{84DB4F41-77DA-EE48-A13A-C9739698611F}" srcOrd="0" destOrd="0" presId="urn:microsoft.com/office/officeart/2016/7/layout/RepeatingBendingProcessNew"/>
    <dgm:cxn modelId="{3E2C694C-CFDE-8041-81E1-D5F8421AF96D}" type="presParOf" srcId="{7E69DF13-399F-C444-8DC2-893BD1221F3C}" destId="{C55C7085-6891-774A-AE42-F4BF5ED1A029}" srcOrd="8" destOrd="0" presId="urn:microsoft.com/office/officeart/2016/7/layout/RepeatingBendingProcessNew"/>
    <dgm:cxn modelId="{646EC2AE-1588-754C-90CE-52E646AFB81A}" type="presParOf" srcId="{7E69DF13-399F-C444-8DC2-893BD1221F3C}" destId="{0897198E-A8B7-9A47-BF40-2121AE2C3ADB}" srcOrd="9" destOrd="0" presId="urn:microsoft.com/office/officeart/2016/7/layout/RepeatingBendingProcessNew"/>
    <dgm:cxn modelId="{1B0C16D3-496A-CB47-9AEB-15C176DF72A0}" type="presParOf" srcId="{0897198E-A8B7-9A47-BF40-2121AE2C3ADB}" destId="{45495127-AB6C-864D-8E9B-516DB909EC85}" srcOrd="0" destOrd="0" presId="urn:microsoft.com/office/officeart/2016/7/layout/RepeatingBendingProcessNew"/>
    <dgm:cxn modelId="{D7C6EA28-559A-A646-BB6D-9FD4B6F0055C}" type="presParOf" srcId="{7E69DF13-399F-C444-8DC2-893BD1221F3C}" destId="{52A92920-158D-5E40-BB56-6862668C1789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7C7A6B-90CE-7442-BA73-2A82C5D772D5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476EEEB4-12FC-8641-9198-D188E0C0FA1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>
              <a:latin typeface="Montserrat" pitchFamily="2" charset="77"/>
            </a:rPr>
            <a:t>7 presuntos responsables</a:t>
          </a:r>
          <a:endParaRPr lang="es-MX" sz="2400" b="1" dirty="0">
            <a:latin typeface="Montserrat" pitchFamily="2" charset="77"/>
          </a:endParaRPr>
        </a:p>
      </dgm:t>
    </dgm:pt>
    <dgm:pt modelId="{D67AE148-962D-3B47-B5D1-424F79B9BFD9}" type="parTrans" cxnId="{6FE3D498-1299-DD49-A745-9167567BC9D7}">
      <dgm:prSet/>
      <dgm:spPr/>
      <dgm:t>
        <a:bodyPr/>
        <a:lstStyle/>
        <a:p>
          <a:endParaRPr lang="es-MX"/>
        </a:p>
      </dgm:t>
    </dgm:pt>
    <dgm:pt modelId="{E71D8B04-F5E6-6443-857C-FB9C59923206}" type="sibTrans" cxnId="{6FE3D498-1299-DD49-A745-9167567BC9D7}">
      <dgm:prSet/>
      <dgm:spPr/>
      <dgm:t>
        <a:bodyPr/>
        <a:lstStyle/>
        <a:p>
          <a:endParaRPr lang="es-MX"/>
        </a:p>
      </dgm:t>
    </dgm:pt>
    <dgm:pt modelId="{E62902D5-4D6D-384D-B91A-6798010BEC7E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>
              <a:latin typeface="Montserrat" pitchFamily="2" charset="77"/>
            </a:rPr>
            <a:t>0 procesos penales en curso</a:t>
          </a:r>
          <a:endParaRPr lang="es-MX" sz="2400" b="1" dirty="0">
            <a:latin typeface="Montserrat" pitchFamily="2" charset="77"/>
          </a:endParaRPr>
        </a:p>
      </dgm:t>
    </dgm:pt>
    <dgm:pt modelId="{781C21F8-1ACD-F64B-8985-ADE35C249242}" type="parTrans" cxnId="{8655F200-CFAE-3D4C-A159-80FC84D49467}">
      <dgm:prSet/>
      <dgm:spPr/>
      <dgm:t>
        <a:bodyPr/>
        <a:lstStyle/>
        <a:p>
          <a:endParaRPr lang="es-MX"/>
        </a:p>
      </dgm:t>
    </dgm:pt>
    <dgm:pt modelId="{F44173AC-C1EF-944A-99B7-73B31F5D6D55}" type="sibTrans" cxnId="{8655F200-CFAE-3D4C-A159-80FC84D49467}">
      <dgm:prSet/>
      <dgm:spPr/>
      <dgm:t>
        <a:bodyPr/>
        <a:lstStyle/>
        <a:p>
          <a:endParaRPr lang="es-MX"/>
        </a:p>
      </dgm:t>
    </dgm:pt>
    <dgm:pt modelId="{6B7DC451-C566-FD43-9D41-12F5B3C07AB5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>
              <a:latin typeface="Montserrat" pitchFamily="2" charset="77"/>
            </a:rPr>
            <a:t>3 años desde que salió a la luz</a:t>
          </a:r>
          <a:endParaRPr lang="es-MX" sz="2400" b="1" dirty="0">
            <a:latin typeface="Montserrat" pitchFamily="2" charset="77"/>
          </a:endParaRPr>
        </a:p>
      </dgm:t>
    </dgm:pt>
    <dgm:pt modelId="{43D797F1-B813-C644-9941-1167A53DA4A9}" type="parTrans" cxnId="{D5426233-FC4D-E14B-ABF2-6A4B2D806694}">
      <dgm:prSet/>
      <dgm:spPr/>
      <dgm:t>
        <a:bodyPr/>
        <a:lstStyle/>
        <a:p>
          <a:endParaRPr lang="es-MX"/>
        </a:p>
      </dgm:t>
    </dgm:pt>
    <dgm:pt modelId="{B56A34CC-8D9A-A948-9234-78952AE9C92E}" type="sibTrans" cxnId="{D5426233-FC4D-E14B-ABF2-6A4B2D806694}">
      <dgm:prSet/>
      <dgm:spPr/>
      <dgm:t>
        <a:bodyPr/>
        <a:lstStyle/>
        <a:p>
          <a:endParaRPr lang="es-MX"/>
        </a:p>
      </dgm:t>
    </dgm:pt>
    <dgm:pt modelId="{B548C52E-DA7E-4D40-9FAE-F703BC7B526F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000" b="1">
              <a:latin typeface="Montserrat" pitchFamily="2" charset="77"/>
            </a:rPr>
            <a:t>Sobres amarillos con dinero, casa gris, contratos</a:t>
          </a:r>
          <a:endParaRPr lang="es-MX" sz="2000" b="1" dirty="0">
            <a:latin typeface="Montserrat" pitchFamily="2" charset="77"/>
          </a:endParaRPr>
        </a:p>
      </dgm:t>
    </dgm:pt>
    <dgm:pt modelId="{1076BBCF-168C-184E-BE12-CBF98DF4E34E}" type="parTrans" cxnId="{2ADD8B3E-1295-3947-A6F9-AAF385E49CD7}">
      <dgm:prSet/>
      <dgm:spPr/>
      <dgm:t>
        <a:bodyPr/>
        <a:lstStyle/>
        <a:p>
          <a:endParaRPr lang="es-MX"/>
        </a:p>
      </dgm:t>
    </dgm:pt>
    <dgm:pt modelId="{321F5F4C-8EE5-8F44-AB26-761B2E00AB1E}" type="sibTrans" cxnId="{2ADD8B3E-1295-3947-A6F9-AAF385E49CD7}">
      <dgm:prSet/>
      <dgm:spPr/>
      <dgm:t>
        <a:bodyPr/>
        <a:lstStyle/>
        <a:p>
          <a:endParaRPr lang="es-MX"/>
        </a:p>
      </dgm:t>
    </dgm:pt>
    <dgm:pt modelId="{1CBD763D-C883-354E-ACC3-C78EF329284D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000" b="1">
              <a:latin typeface="Montserrat" pitchFamily="2" charset="77"/>
            </a:rPr>
            <a:t>0 sentencias condenatorias </a:t>
          </a:r>
          <a:endParaRPr lang="es-MX" sz="2000" b="1" dirty="0">
            <a:latin typeface="Montserrat" pitchFamily="2" charset="77"/>
          </a:endParaRPr>
        </a:p>
      </dgm:t>
    </dgm:pt>
    <dgm:pt modelId="{A7F10725-EBB6-3B45-88AA-D9B2E284BA9E}" type="parTrans" cxnId="{2DE033E0-D76B-9E4A-A7B9-545FC40DF2ED}">
      <dgm:prSet/>
      <dgm:spPr/>
      <dgm:t>
        <a:bodyPr/>
        <a:lstStyle/>
        <a:p>
          <a:endParaRPr lang="es-MX"/>
        </a:p>
      </dgm:t>
    </dgm:pt>
    <dgm:pt modelId="{F9CC7D03-499A-2B43-B7E4-3315912F0918}" type="sibTrans" cxnId="{2DE033E0-D76B-9E4A-A7B9-545FC40DF2ED}">
      <dgm:prSet/>
      <dgm:spPr/>
      <dgm:t>
        <a:bodyPr/>
        <a:lstStyle/>
        <a:p>
          <a:endParaRPr lang="es-MX"/>
        </a:p>
      </dgm:t>
    </dgm:pt>
    <dgm:pt modelId="{D011AF28-2C43-9541-9A08-74A7F19E8EF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3200" b="1" dirty="0">
              <a:latin typeface="Montserrat" pitchFamily="2" charset="77"/>
            </a:rPr>
            <a:t>Avance del 4%</a:t>
          </a:r>
        </a:p>
      </dgm:t>
    </dgm:pt>
    <dgm:pt modelId="{B05BB257-4B34-484B-8E63-4E08B30F4DF9}" type="parTrans" cxnId="{6BC13FDD-877E-C342-A957-2F48BB788C5D}">
      <dgm:prSet/>
      <dgm:spPr/>
      <dgm:t>
        <a:bodyPr/>
        <a:lstStyle/>
        <a:p>
          <a:endParaRPr lang="es-MX"/>
        </a:p>
      </dgm:t>
    </dgm:pt>
    <dgm:pt modelId="{BFB8337C-FA2A-F543-8FDD-1BAA0921C4E1}" type="sibTrans" cxnId="{6BC13FDD-877E-C342-A957-2F48BB788C5D}">
      <dgm:prSet/>
      <dgm:spPr/>
      <dgm:t>
        <a:bodyPr/>
        <a:lstStyle/>
        <a:p>
          <a:endParaRPr lang="es-MX"/>
        </a:p>
      </dgm:t>
    </dgm:pt>
    <dgm:pt modelId="{7E69DF13-399F-C444-8DC2-893BD1221F3C}" type="pres">
      <dgm:prSet presAssocID="{FF7C7A6B-90CE-7442-BA73-2A82C5D772D5}" presName="Name0" presStyleCnt="0">
        <dgm:presLayoutVars>
          <dgm:dir/>
          <dgm:resizeHandles val="exact"/>
        </dgm:presLayoutVars>
      </dgm:prSet>
      <dgm:spPr/>
    </dgm:pt>
    <dgm:pt modelId="{B5F7266F-D7FE-C940-8F0B-C9EA2A895BB4}" type="pres">
      <dgm:prSet presAssocID="{476EEEB4-12FC-8641-9198-D188E0C0FA1A}" presName="node" presStyleLbl="node1" presStyleIdx="0" presStyleCnt="6">
        <dgm:presLayoutVars>
          <dgm:bulletEnabled val="1"/>
        </dgm:presLayoutVars>
      </dgm:prSet>
      <dgm:spPr/>
    </dgm:pt>
    <dgm:pt modelId="{C933AE14-83D5-864F-A947-260C30920A88}" type="pres">
      <dgm:prSet presAssocID="{E71D8B04-F5E6-6443-857C-FB9C59923206}" presName="sibTrans" presStyleLbl="sibTrans1D1" presStyleIdx="0" presStyleCnt="5"/>
      <dgm:spPr/>
    </dgm:pt>
    <dgm:pt modelId="{166E2EBC-4E50-5046-8234-1291CEC9BAC2}" type="pres">
      <dgm:prSet presAssocID="{E71D8B04-F5E6-6443-857C-FB9C59923206}" presName="connectorText" presStyleLbl="sibTrans1D1" presStyleIdx="0" presStyleCnt="5"/>
      <dgm:spPr/>
    </dgm:pt>
    <dgm:pt modelId="{F3ED2F57-4B6B-1D4D-9509-507820A94676}" type="pres">
      <dgm:prSet presAssocID="{E62902D5-4D6D-384D-B91A-6798010BEC7E}" presName="node" presStyleLbl="node1" presStyleIdx="1" presStyleCnt="6">
        <dgm:presLayoutVars>
          <dgm:bulletEnabled val="1"/>
        </dgm:presLayoutVars>
      </dgm:prSet>
      <dgm:spPr/>
    </dgm:pt>
    <dgm:pt modelId="{F3B642CE-0B50-4A41-B9C1-2B817DBF4B3E}" type="pres">
      <dgm:prSet presAssocID="{F44173AC-C1EF-944A-99B7-73B31F5D6D55}" presName="sibTrans" presStyleLbl="sibTrans1D1" presStyleIdx="1" presStyleCnt="5"/>
      <dgm:spPr/>
    </dgm:pt>
    <dgm:pt modelId="{69945C41-9422-2047-8377-C91F719BCE52}" type="pres">
      <dgm:prSet presAssocID="{F44173AC-C1EF-944A-99B7-73B31F5D6D55}" presName="connectorText" presStyleLbl="sibTrans1D1" presStyleIdx="1" presStyleCnt="5"/>
      <dgm:spPr/>
    </dgm:pt>
    <dgm:pt modelId="{13C4DE48-E4BA-364D-B3F0-4C7DC2DB92F6}" type="pres">
      <dgm:prSet presAssocID="{6B7DC451-C566-FD43-9D41-12F5B3C07AB5}" presName="node" presStyleLbl="node1" presStyleIdx="2" presStyleCnt="6">
        <dgm:presLayoutVars>
          <dgm:bulletEnabled val="1"/>
        </dgm:presLayoutVars>
      </dgm:prSet>
      <dgm:spPr/>
    </dgm:pt>
    <dgm:pt modelId="{BB4CDFC2-D242-9643-AF4B-7D1AA4EE0ECB}" type="pres">
      <dgm:prSet presAssocID="{B56A34CC-8D9A-A948-9234-78952AE9C92E}" presName="sibTrans" presStyleLbl="sibTrans1D1" presStyleIdx="2" presStyleCnt="5"/>
      <dgm:spPr/>
    </dgm:pt>
    <dgm:pt modelId="{A6D415A5-276F-C042-8729-1A337311C990}" type="pres">
      <dgm:prSet presAssocID="{B56A34CC-8D9A-A948-9234-78952AE9C92E}" presName="connectorText" presStyleLbl="sibTrans1D1" presStyleIdx="2" presStyleCnt="5"/>
      <dgm:spPr/>
    </dgm:pt>
    <dgm:pt modelId="{7C3F6C60-1F30-7A45-9CEF-C911016CF00B}" type="pres">
      <dgm:prSet presAssocID="{B548C52E-DA7E-4D40-9FAE-F703BC7B526F}" presName="node" presStyleLbl="node1" presStyleIdx="3" presStyleCnt="6">
        <dgm:presLayoutVars>
          <dgm:bulletEnabled val="1"/>
        </dgm:presLayoutVars>
      </dgm:prSet>
      <dgm:spPr/>
    </dgm:pt>
    <dgm:pt modelId="{61D2BB38-B819-7F40-B763-83C3EB165D4E}" type="pres">
      <dgm:prSet presAssocID="{321F5F4C-8EE5-8F44-AB26-761B2E00AB1E}" presName="sibTrans" presStyleLbl="sibTrans1D1" presStyleIdx="3" presStyleCnt="5"/>
      <dgm:spPr/>
    </dgm:pt>
    <dgm:pt modelId="{84DB4F41-77DA-EE48-A13A-C9739698611F}" type="pres">
      <dgm:prSet presAssocID="{321F5F4C-8EE5-8F44-AB26-761B2E00AB1E}" presName="connectorText" presStyleLbl="sibTrans1D1" presStyleIdx="3" presStyleCnt="5"/>
      <dgm:spPr/>
    </dgm:pt>
    <dgm:pt modelId="{C55C7085-6891-774A-AE42-F4BF5ED1A029}" type="pres">
      <dgm:prSet presAssocID="{1CBD763D-C883-354E-ACC3-C78EF329284D}" presName="node" presStyleLbl="node1" presStyleIdx="4" presStyleCnt="6">
        <dgm:presLayoutVars>
          <dgm:bulletEnabled val="1"/>
        </dgm:presLayoutVars>
      </dgm:prSet>
      <dgm:spPr/>
    </dgm:pt>
    <dgm:pt modelId="{0897198E-A8B7-9A47-BF40-2121AE2C3ADB}" type="pres">
      <dgm:prSet presAssocID="{F9CC7D03-499A-2B43-B7E4-3315912F0918}" presName="sibTrans" presStyleLbl="sibTrans1D1" presStyleIdx="4" presStyleCnt="5"/>
      <dgm:spPr/>
    </dgm:pt>
    <dgm:pt modelId="{45495127-AB6C-864D-8E9B-516DB909EC85}" type="pres">
      <dgm:prSet presAssocID="{F9CC7D03-499A-2B43-B7E4-3315912F0918}" presName="connectorText" presStyleLbl="sibTrans1D1" presStyleIdx="4" presStyleCnt="5"/>
      <dgm:spPr/>
    </dgm:pt>
    <dgm:pt modelId="{52A92920-158D-5E40-BB56-6862668C1789}" type="pres">
      <dgm:prSet presAssocID="{D011AF28-2C43-9541-9A08-74A7F19E8EFA}" presName="node" presStyleLbl="node1" presStyleIdx="5" presStyleCnt="6">
        <dgm:presLayoutVars>
          <dgm:bulletEnabled val="1"/>
        </dgm:presLayoutVars>
      </dgm:prSet>
      <dgm:spPr/>
    </dgm:pt>
  </dgm:ptLst>
  <dgm:cxnLst>
    <dgm:cxn modelId="{8655F200-CFAE-3D4C-A159-80FC84D49467}" srcId="{FF7C7A6B-90CE-7442-BA73-2A82C5D772D5}" destId="{E62902D5-4D6D-384D-B91A-6798010BEC7E}" srcOrd="1" destOrd="0" parTransId="{781C21F8-1ACD-F64B-8985-ADE35C249242}" sibTransId="{F44173AC-C1EF-944A-99B7-73B31F5D6D55}"/>
    <dgm:cxn modelId="{08152916-AA77-5847-A7C1-8427D5FE346B}" type="presOf" srcId="{F44173AC-C1EF-944A-99B7-73B31F5D6D55}" destId="{69945C41-9422-2047-8377-C91F719BCE52}" srcOrd="1" destOrd="0" presId="urn:microsoft.com/office/officeart/2016/7/layout/RepeatingBendingProcessNew"/>
    <dgm:cxn modelId="{F673F62F-BA5C-BA4C-952D-5D0927F29C23}" type="presOf" srcId="{FF7C7A6B-90CE-7442-BA73-2A82C5D772D5}" destId="{7E69DF13-399F-C444-8DC2-893BD1221F3C}" srcOrd="0" destOrd="0" presId="urn:microsoft.com/office/officeart/2016/7/layout/RepeatingBendingProcessNew"/>
    <dgm:cxn modelId="{D5426233-FC4D-E14B-ABF2-6A4B2D806694}" srcId="{FF7C7A6B-90CE-7442-BA73-2A82C5D772D5}" destId="{6B7DC451-C566-FD43-9D41-12F5B3C07AB5}" srcOrd="2" destOrd="0" parTransId="{43D797F1-B813-C644-9941-1167A53DA4A9}" sibTransId="{B56A34CC-8D9A-A948-9234-78952AE9C92E}"/>
    <dgm:cxn modelId="{2E341A3B-4A61-DC46-91C0-D9EF8D600901}" type="presOf" srcId="{321F5F4C-8EE5-8F44-AB26-761B2E00AB1E}" destId="{84DB4F41-77DA-EE48-A13A-C9739698611F}" srcOrd="1" destOrd="0" presId="urn:microsoft.com/office/officeart/2016/7/layout/RepeatingBendingProcessNew"/>
    <dgm:cxn modelId="{2ADD8B3E-1295-3947-A6F9-AAF385E49CD7}" srcId="{FF7C7A6B-90CE-7442-BA73-2A82C5D772D5}" destId="{B548C52E-DA7E-4D40-9FAE-F703BC7B526F}" srcOrd="3" destOrd="0" parTransId="{1076BBCF-168C-184E-BE12-CBF98DF4E34E}" sibTransId="{321F5F4C-8EE5-8F44-AB26-761B2E00AB1E}"/>
    <dgm:cxn modelId="{90167A42-FF17-8B4D-9D28-136FDCE01D7A}" type="presOf" srcId="{E71D8B04-F5E6-6443-857C-FB9C59923206}" destId="{C933AE14-83D5-864F-A947-260C30920A88}" srcOrd="0" destOrd="0" presId="urn:microsoft.com/office/officeart/2016/7/layout/RepeatingBendingProcessNew"/>
    <dgm:cxn modelId="{C522D158-7A3C-9441-8E85-2D0A21A4F593}" type="presOf" srcId="{B56A34CC-8D9A-A948-9234-78952AE9C92E}" destId="{A6D415A5-276F-C042-8729-1A337311C990}" srcOrd="1" destOrd="0" presId="urn:microsoft.com/office/officeart/2016/7/layout/RepeatingBendingProcessNew"/>
    <dgm:cxn modelId="{F4F6B873-93DF-A644-80DE-368B1D63B077}" type="presOf" srcId="{1CBD763D-C883-354E-ACC3-C78EF329284D}" destId="{C55C7085-6891-774A-AE42-F4BF5ED1A029}" srcOrd="0" destOrd="0" presId="urn:microsoft.com/office/officeart/2016/7/layout/RepeatingBendingProcessNew"/>
    <dgm:cxn modelId="{6FE3D498-1299-DD49-A745-9167567BC9D7}" srcId="{FF7C7A6B-90CE-7442-BA73-2A82C5D772D5}" destId="{476EEEB4-12FC-8641-9198-D188E0C0FA1A}" srcOrd="0" destOrd="0" parTransId="{D67AE148-962D-3B47-B5D1-424F79B9BFD9}" sibTransId="{E71D8B04-F5E6-6443-857C-FB9C59923206}"/>
    <dgm:cxn modelId="{93698DA3-E16F-6542-9F2B-060B8C20F186}" type="presOf" srcId="{F9CC7D03-499A-2B43-B7E4-3315912F0918}" destId="{0897198E-A8B7-9A47-BF40-2121AE2C3ADB}" srcOrd="0" destOrd="0" presId="urn:microsoft.com/office/officeart/2016/7/layout/RepeatingBendingProcessNew"/>
    <dgm:cxn modelId="{582446A6-C48C-6D4C-B5DE-12B5AD9ABCA0}" type="presOf" srcId="{B548C52E-DA7E-4D40-9FAE-F703BC7B526F}" destId="{7C3F6C60-1F30-7A45-9CEF-C911016CF00B}" srcOrd="0" destOrd="0" presId="urn:microsoft.com/office/officeart/2016/7/layout/RepeatingBendingProcessNew"/>
    <dgm:cxn modelId="{229981C4-F6D4-8441-9951-F3799A524B72}" type="presOf" srcId="{476EEEB4-12FC-8641-9198-D188E0C0FA1A}" destId="{B5F7266F-D7FE-C940-8F0B-C9EA2A895BB4}" srcOrd="0" destOrd="0" presId="urn:microsoft.com/office/officeart/2016/7/layout/RepeatingBendingProcessNew"/>
    <dgm:cxn modelId="{A91040CC-94F6-7B4A-A23C-71EF6C14AD07}" type="presOf" srcId="{F9CC7D03-499A-2B43-B7E4-3315912F0918}" destId="{45495127-AB6C-864D-8E9B-516DB909EC85}" srcOrd="1" destOrd="0" presId="urn:microsoft.com/office/officeart/2016/7/layout/RepeatingBendingProcessNew"/>
    <dgm:cxn modelId="{F06861D4-9330-5449-8DDE-26D04F4E0FA8}" type="presOf" srcId="{D011AF28-2C43-9541-9A08-74A7F19E8EFA}" destId="{52A92920-158D-5E40-BB56-6862668C1789}" srcOrd="0" destOrd="0" presId="urn:microsoft.com/office/officeart/2016/7/layout/RepeatingBendingProcessNew"/>
    <dgm:cxn modelId="{6BC13FDD-877E-C342-A957-2F48BB788C5D}" srcId="{FF7C7A6B-90CE-7442-BA73-2A82C5D772D5}" destId="{D011AF28-2C43-9541-9A08-74A7F19E8EFA}" srcOrd="5" destOrd="0" parTransId="{B05BB257-4B34-484B-8E63-4E08B30F4DF9}" sibTransId="{BFB8337C-FA2A-F543-8FDD-1BAA0921C4E1}"/>
    <dgm:cxn modelId="{2DE033E0-D76B-9E4A-A7B9-545FC40DF2ED}" srcId="{FF7C7A6B-90CE-7442-BA73-2A82C5D772D5}" destId="{1CBD763D-C883-354E-ACC3-C78EF329284D}" srcOrd="4" destOrd="0" parTransId="{A7F10725-EBB6-3B45-88AA-D9B2E284BA9E}" sibTransId="{F9CC7D03-499A-2B43-B7E4-3315912F0918}"/>
    <dgm:cxn modelId="{3108E5E0-F16D-8B4D-93D7-C17E6EDBCAA0}" type="presOf" srcId="{F44173AC-C1EF-944A-99B7-73B31F5D6D55}" destId="{F3B642CE-0B50-4A41-B9C1-2B817DBF4B3E}" srcOrd="0" destOrd="0" presId="urn:microsoft.com/office/officeart/2016/7/layout/RepeatingBendingProcessNew"/>
    <dgm:cxn modelId="{F8F629E1-0F2E-D84E-B480-D2E6F618F3BB}" type="presOf" srcId="{E62902D5-4D6D-384D-B91A-6798010BEC7E}" destId="{F3ED2F57-4B6B-1D4D-9509-507820A94676}" srcOrd="0" destOrd="0" presId="urn:microsoft.com/office/officeart/2016/7/layout/RepeatingBendingProcessNew"/>
    <dgm:cxn modelId="{2BC53CF9-6906-FE4D-9688-4406749581DF}" type="presOf" srcId="{321F5F4C-8EE5-8F44-AB26-761B2E00AB1E}" destId="{61D2BB38-B819-7F40-B763-83C3EB165D4E}" srcOrd="0" destOrd="0" presId="urn:microsoft.com/office/officeart/2016/7/layout/RepeatingBendingProcessNew"/>
    <dgm:cxn modelId="{FE56E5FB-3F09-8D4F-9056-9DD641EBAD61}" type="presOf" srcId="{E71D8B04-F5E6-6443-857C-FB9C59923206}" destId="{166E2EBC-4E50-5046-8234-1291CEC9BAC2}" srcOrd="1" destOrd="0" presId="urn:microsoft.com/office/officeart/2016/7/layout/RepeatingBendingProcessNew"/>
    <dgm:cxn modelId="{A5A376FD-E31D-774E-80A6-1EAAAE8C7A85}" type="presOf" srcId="{6B7DC451-C566-FD43-9D41-12F5B3C07AB5}" destId="{13C4DE48-E4BA-364D-B3F0-4C7DC2DB92F6}" srcOrd="0" destOrd="0" presId="urn:microsoft.com/office/officeart/2016/7/layout/RepeatingBendingProcessNew"/>
    <dgm:cxn modelId="{86749BFD-6CAF-2140-83B7-08758A0F558D}" type="presOf" srcId="{B56A34CC-8D9A-A948-9234-78952AE9C92E}" destId="{BB4CDFC2-D242-9643-AF4B-7D1AA4EE0ECB}" srcOrd="0" destOrd="0" presId="urn:microsoft.com/office/officeart/2016/7/layout/RepeatingBendingProcessNew"/>
    <dgm:cxn modelId="{BD007AB6-4A0E-C84E-AB32-90F37B50D2D7}" type="presParOf" srcId="{7E69DF13-399F-C444-8DC2-893BD1221F3C}" destId="{B5F7266F-D7FE-C940-8F0B-C9EA2A895BB4}" srcOrd="0" destOrd="0" presId="urn:microsoft.com/office/officeart/2016/7/layout/RepeatingBendingProcessNew"/>
    <dgm:cxn modelId="{804C9E50-B22B-E042-9B18-A42D18F1D74E}" type="presParOf" srcId="{7E69DF13-399F-C444-8DC2-893BD1221F3C}" destId="{C933AE14-83D5-864F-A947-260C30920A88}" srcOrd="1" destOrd="0" presId="urn:microsoft.com/office/officeart/2016/7/layout/RepeatingBendingProcessNew"/>
    <dgm:cxn modelId="{2E0FC75F-B2AB-B048-A5C9-F5B3916A2B7F}" type="presParOf" srcId="{C933AE14-83D5-864F-A947-260C30920A88}" destId="{166E2EBC-4E50-5046-8234-1291CEC9BAC2}" srcOrd="0" destOrd="0" presId="urn:microsoft.com/office/officeart/2016/7/layout/RepeatingBendingProcessNew"/>
    <dgm:cxn modelId="{1E8935F0-49AE-7B47-B5DC-D49286E5BE8D}" type="presParOf" srcId="{7E69DF13-399F-C444-8DC2-893BD1221F3C}" destId="{F3ED2F57-4B6B-1D4D-9509-507820A94676}" srcOrd="2" destOrd="0" presId="urn:microsoft.com/office/officeart/2016/7/layout/RepeatingBendingProcessNew"/>
    <dgm:cxn modelId="{5252BEC5-2D08-3041-8882-BDFBA011B851}" type="presParOf" srcId="{7E69DF13-399F-C444-8DC2-893BD1221F3C}" destId="{F3B642CE-0B50-4A41-B9C1-2B817DBF4B3E}" srcOrd="3" destOrd="0" presId="urn:microsoft.com/office/officeart/2016/7/layout/RepeatingBendingProcessNew"/>
    <dgm:cxn modelId="{5D3AF5ED-52B3-8D4A-B6C3-66B78FCF7046}" type="presParOf" srcId="{F3B642CE-0B50-4A41-B9C1-2B817DBF4B3E}" destId="{69945C41-9422-2047-8377-C91F719BCE52}" srcOrd="0" destOrd="0" presId="urn:microsoft.com/office/officeart/2016/7/layout/RepeatingBendingProcessNew"/>
    <dgm:cxn modelId="{6B9345A5-C5EA-AD45-9C34-BBF6FEA64F6A}" type="presParOf" srcId="{7E69DF13-399F-C444-8DC2-893BD1221F3C}" destId="{13C4DE48-E4BA-364D-B3F0-4C7DC2DB92F6}" srcOrd="4" destOrd="0" presId="urn:microsoft.com/office/officeart/2016/7/layout/RepeatingBendingProcessNew"/>
    <dgm:cxn modelId="{B60891BA-F821-F641-82C9-DC48261D8536}" type="presParOf" srcId="{7E69DF13-399F-C444-8DC2-893BD1221F3C}" destId="{BB4CDFC2-D242-9643-AF4B-7D1AA4EE0ECB}" srcOrd="5" destOrd="0" presId="urn:microsoft.com/office/officeart/2016/7/layout/RepeatingBendingProcessNew"/>
    <dgm:cxn modelId="{7A1BE36B-40E3-0A4E-9601-84E56E769C37}" type="presParOf" srcId="{BB4CDFC2-D242-9643-AF4B-7D1AA4EE0ECB}" destId="{A6D415A5-276F-C042-8729-1A337311C990}" srcOrd="0" destOrd="0" presId="urn:microsoft.com/office/officeart/2016/7/layout/RepeatingBendingProcessNew"/>
    <dgm:cxn modelId="{03D459C2-4B55-CB4A-91DC-5D9609D55928}" type="presParOf" srcId="{7E69DF13-399F-C444-8DC2-893BD1221F3C}" destId="{7C3F6C60-1F30-7A45-9CEF-C911016CF00B}" srcOrd="6" destOrd="0" presId="urn:microsoft.com/office/officeart/2016/7/layout/RepeatingBendingProcessNew"/>
    <dgm:cxn modelId="{54C988A6-1A6D-324F-9E79-D40FA28DB069}" type="presParOf" srcId="{7E69DF13-399F-C444-8DC2-893BD1221F3C}" destId="{61D2BB38-B819-7F40-B763-83C3EB165D4E}" srcOrd="7" destOrd="0" presId="urn:microsoft.com/office/officeart/2016/7/layout/RepeatingBendingProcessNew"/>
    <dgm:cxn modelId="{EA368040-9ADF-9B4C-ACBA-C65E6EEB3D01}" type="presParOf" srcId="{61D2BB38-B819-7F40-B763-83C3EB165D4E}" destId="{84DB4F41-77DA-EE48-A13A-C9739698611F}" srcOrd="0" destOrd="0" presId="urn:microsoft.com/office/officeart/2016/7/layout/RepeatingBendingProcessNew"/>
    <dgm:cxn modelId="{41703DF2-9B5D-1447-8A29-5D3B6F12D853}" type="presParOf" srcId="{7E69DF13-399F-C444-8DC2-893BD1221F3C}" destId="{C55C7085-6891-774A-AE42-F4BF5ED1A029}" srcOrd="8" destOrd="0" presId="urn:microsoft.com/office/officeart/2016/7/layout/RepeatingBendingProcessNew"/>
    <dgm:cxn modelId="{307E1B8F-37AB-D946-8270-DF64E0C7B4D7}" type="presParOf" srcId="{7E69DF13-399F-C444-8DC2-893BD1221F3C}" destId="{0897198E-A8B7-9A47-BF40-2121AE2C3ADB}" srcOrd="9" destOrd="0" presId="urn:microsoft.com/office/officeart/2016/7/layout/RepeatingBendingProcessNew"/>
    <dgm:cxn modelId="{D58EB67B-33EB-F149-9E2E-6F9E7547CE72}" type="presParOf" srcId="{0897198E-A8B7-9A47-BF40-2121AE2C3ADB}" destId="{45495127-AB6C-864D-8E9B-516DB909EC85}" srcOrd="0" destOrd="0" presId="urn:microsoft.com/office/officeart/2016/7/layout/RepeatingBendingProcessNew"/>
    <dgm:cxn modelId="{407CFCB0-3A2C-8E41-B6AA-784B8D26E18B}" type="presParOf" srcId="{7E69DF13-399F-C444-8DC2-893BD1221F3C}" destId="{52A92920-158D-5E40-BB56-6862668C1789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7C7A6B-90CE-7442-BA73-2A82C5D772D5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476EEEB4-12FC-8641-9198-D188E0C0FA1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80 presuntos responsables</a:t>
          </a:r>
        </a:p>
      </dgm:t>
    </dgm:pt>
    <dgm:pt modelId="{D67AE148-962D-3B47-B5D1-424F79B9BFD9}" type="parTrans" cxnId="{6FE3D498-1299-DD49-A745-9167567BC9D7}">
      <dgm:prSet/>
      <dgm:spPr/>
      <dgm:t>
        <a:bodyPr/>
        <a:lstStyle/>
        <a:p>
          <a:endParaRPr lang="es-MX"/>
        </a:p>
      </dgm:t>
    </dgm:pt>
    <dgm:pt modelId="{E71D8B04-F5E6-6443-857C-FB9C59923206}" type="sibTrans" cxnId="{6FE3D498-1299-DD49-A745-9167567BC9D7}">
      <dgm:prSet/>
      <dgm:spPr/>
      <dgm:t>
        <a:bodyPr/>
        <a:lstStyle/>
        <a:p>
          <a:endParaRPr lang="es-MX"/>
        </a:p>
      </dgm:t>
    </dgm:pt>
    <dgm:pt modelId="{E62902D5-4D6D-384D-B91A-6798010BEC7E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000" b="1" dirty="0">
              <a:latin typeface="Montserrat" pitchFamily="2" charset="77"/>
            </a:rPr>
            <a:t>9 procesos penales abiertos y 18 sanciones administrativas</a:t>
          </a:r>
        </a:p>
      </dgm:t>
    </dgm:pt>
    <dgm:pt modelId="{781C21F8-1ACD-F64B-8985-ADE35C249242}" type="parTrans" cxnId="{8655F200-CFAE-3D4C-A159-80FC84D49467}">
      <dgm:prSet/>
      <dgm:spPr/>
      <dgm:t>
        <a:bodyPr/>
        <a:lstStyle/>
        <a:p>
          <a:endParaRPr lang="es-MX"/>
        </a:p>
      </dgm:t>
    </dgm:pt>
    <dgm:pt modelId="{F44173AC-C1EF-944A-99B7-73B31F5D6D55}" type="sibTrans" cxnId="{8655F200-CFAE-3D4C-A159-80FC84D49467}">
      <dgm:prSet/>
      <dgm:spPr/>
      <dgm:t>
        <a:bodyPr/>
        <a:lstStyle/>
        <a:p>
          <a:endParaRPr lang="es-MX"/>
        </a:p>
      </dgm:t>
    </dgm:pt>
    <dgm:pt modelId="{6B7DC451-C566-FD43-9D41-12F5B3C07AB5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800" b="1" dirty="0">
              <a:latin typeface="Montserrat" pitchFamily="2" charset="77"/>
            </a:rPr>
            <a:t>6 años desde que salió a la luz</a:t>
          </a:r>
        </a:p>
      </dgm:t>
    </dgm:pt>
    <dgm:pt modelId="{43D797F1-B813-C644-9941-1167A53DA4A9}" type="parTrans" cxnId="{D5426233-FC4D-E14B-ABF2-6A4B2D806694}">
      <dgm:prSet/>
      <dgm:spPr/>
      <dgm:t>
        <a:bodyPr/>
        <a:lstStyle/>
        <a:p>
          <a:endParaRPr lang="es-MX"/>
        </a:p>
      </dgm:t>
    </dgm:pt>
    <dgm:pt modelId="{B56A34CC-8D9A-A948-9234-78952AE9C92E}" type="sibTrans" cxnId="{D5426233-FC4D-E14B-ABF2-6A4B2D806694}">
      <dgm:prSet/>
      <dgm:spPr/>
      <dgm:t>
        <a:bodyPr/>
        <a:lstStyle/>
        <a:p>
          <a:endParaRPr lang="es-MX"/>
        </a:p>
      </dgm:t>
    </dgm:pt>
    <dgm:pt modelId="{B548C52E-DA7E-4D40-9FAE-F703BC7B526F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7,670</a:t>
          </a:r>
          <a:r>
            <a:rPr lang="es-MX" sz="2400" b="1" baseline="0" dirty="0">
              <a:latin typeface="Montserrat" pitchFamily="2" charset="77"/>
            </a:rPr>
            <a:t> millones de pesos desviados </a:t>
          </a:r>
          <a:endParaRPr lang="es-MX" sz="2400" b="1" dirty="0">
            <a:latin typeface="Montserrat" pitchFamily="2" charset="77"/>
          </a:endParaRPr>
        </a:p>
      </dgm:t>
    </dgm:pt>
    <dgm:pt modelId="{1076BBCF-168C-184E-BE12-CBF98DF4E34E}" type="parTrans" cxnId="{2ADD8B3E-1295-3947-A6F9-AAF385E49CD7}">
      <dgm:prSet/>
      <dgm:spPr/>
      <dgm:t>
        <a:bodyPr/>
        <a:lstStyle/>
        <a:p>
          <a:endParaRPr lang="es-MX"/>
        </a:p>
      </dgm:t>
    </dgm:pt>
    <dgm:pt modelId="{321F5F4C-8EE5-8F44-AB26-761B2E00AB1E}" type="sibTrans" cxnId="{2ADD8B3E-1295-3947-A6F9-AAF385E49CD7}">
      <dgm:prSet/>
      <dgm:spPr/>
      <dgm:t>
        <a:bodyPr/>
        <a:lstStyle/>
        <a:p>
          <a:endParaRPr lang="es-MX"/>
        </a:p>
      </dgm:t>
    </dgm:pt>
    <dgm:pt modelId="{1CBD763D-C883-354E-ACC3-C78EF329284D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0 sentencias condenatorias </a:t>
          </a:r>
        </a:p>
      </dgm:t>
    </dgm:pt>
    <dgm:pt modelId="{A7F10725-EBB6-3B45-88AA-D9B2E284BA9E}" type="parTrans" cxnId="{2DE033E0-D76B-9E4A-A7B9-545FC40DF2ED}">
      <dgm:prSet/>
      <dgm:spPr/>
      <dgm:t>
        <a:bodyPr/>
        <a:lstStyle/>
        <a:p>
          <a:endParaRPr lang="es-MX"/>
        </a:p>
      </dgm:t>
    </dgm:pt>
    <dgm:pt modelId="{F9CC7D03-499A-2B43-B7E4-3315912F0918}" type="sibTrans" cxnId="{2DE033E0-D76B-9E4A-A7B9-545FC40DF2ED}">
      <dgm:prSet/>
      <dgm:spPr/>
      <dgm:t>
        <a:bodyPr/>
        <a:lstStyle/>
        <a:p>
          <a:endParaRPr lang="es-MX"/>
        </a:p>
      </dgm:t>
    </dgm:pt>
    <dgm:pt modelId="{D011AF28-2C43-9541-9A08-74A7F19E8EF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3200" b="1" dirty="0">
              <a:latin typeface="Montserrat" pitchFamily="2" charset="77"/>
            </a:rPr>
            <a:t>Avance del 21%</a:t>
          </a:r>
        </a:p>
      </dgm:t>
    </dgm:pt>
    <dgm:pt modelId="{B05BB257-4B34-484B-8E63-4E08B30F4DF9}" type="parTrans" cxnId="{6BC13FDD-877E-C342-A957-2F48BB788C5D}">
      <dgm:prSet/>
      <dgm:spPr/>
      <dgm:t>
        <a:bodyPr/>
        <a:lstStyle/>
        <a:p>
          <a:endParaRPr lang="es-MX"/>
        </a:p>
      </dgm:t>
    </dgm:pt>
    <dgm:pt modelId="{BFB8337C-FA2A-F543-8FDD-1BAA0921C4E1}" type="sibTrans" cxnId="{6BC13FDD-877E-C342-A957-2F48BB788C5D}">
      <dgm:prSet/>
      <dgm:spPr/>
      <dgm:t>
        <a:bodyPr/>
        <a:lstStyle/>
        <a:p>
          <a:endParaRPr lang="es-MX"/>
        </a:p>
      </dgm:t>
    </dgm:pt>
    <dgm:pt modelId="{7E69DF13-399F-C444-8DC2-893BD1221F3C}" type="pres">
      <dgm:prSet presAssocID="{FF7C7A6B-90CE-7442-BA73-2A82C5D772D5}" presName="Name0" presStyleCnt="0">
        <dgm:presLayoutVars>
          <dgm:dir/>
          <dgm:resizeHandles val="exact"/>
        </dgm:presLayoutVars>
      </dgm:prSet>
      <dgm:spPr/>
    </dgm:pt>
    <dgm:pt modelId="{B5F7266F-D7FE-C940-8F0B-C9EA2A895BB4}" type="pres">
      <dgm:prSet presAssocID="{476EEEB4-12FC-8641-9198-D188E0C0FA1A}" presName="node" presStyleLbl="node1" presStyleIdx="0" presStyleCnt="6">
        <dgm:presLayoutVars>
          <dgm:bulletEnabled val="1"/>
        </dgm:presLayoutVars>
      </dgm:prSet>
      <dgm:spPr/>
    </dgm:pt>
    <dgm:pt modelId="{C933AE14-83D5-864F-A947-260C30920A88}" type="pres">
      <dgm:prSet presAssocID="{E71D8B04-F5E6-6443-857C-FB9C59923206}" presName="sibTrans" presStyleLbl="sibTrans1D1" presStyleIdx="0" presStyleCnt="5"/>
      <dgm:spPr/>
    </dgm:pt>
    <dgm:pt modelId="{166E2EBC-4E50-5046-8234-1291CEC9BAC2}" type="pres">
      <dgm:prSet presAssocID="{E71D8B04-F5E6-6443-857C-FB9C59923206}" presName="connectorText" presStyleLbl="sibTrans1D1" presStyleIdx="0" presStyleCnt="5"/>
      <dgm:spPr/>
    </dgm:pt>
    <dgm:pt modelId="{F3ED2F57-4B6B-1D4D-9509-507820A94676}" type="pres">
      <dgm:prSet presAssocID="{E62902D5-4D6D-384D-B91A-6798010BEC7E}" presName="node" presStyleLbl="node1" presStyleIdx="1" presStyleCnt="6">
        <dgm:presLayoutVars>
          <dgm:bulletEnabled val="1"/>
        </dgm:presLayoutVars>
      </dgm:prSet>
      <dgm:spPr/>
    </dgm:pt>
    <dgm:pt modelId="{F3B642CE-0B50-4A41-B9C1-2B817DBF4B3E}" type="pres">
      <dgm:prSet presAssocID="{F44173AC-C1EF-944A-99B7-73B31F5D6D55}" presName="sibTrans" presStyleLbl="sibTrans1D1" presStyleIdx="1" presStyleCnt="5"/>
      <dgm:spPr/>
    </dgm:pt>
    <dgm:pt modelId="{69945C41-9422-2047-8377-C91F719BCE52}" type="pres">
      <dgm:prSet presAssocID="{F44173AC-C1EF-944A-99B7-73B31F5D6D55}" presName="connectorText" presStyleLbl="sibTrans1D1" presStyleIdx="1" presStyleCnt="5"/>
      <dgm:spPr/>
    </dgm:pt>
    <dgm:pt modelId="{13C4DE48-E4BA-364D-B3F0-4C7DC2DB92F6}" type="pres">
      <dgm:prSet presAssocID="{6B7DC451-C566-FD43-9D41-12F5B3C07AB5}" presName="node" presStyleLbl="node1" presStyleIdx="2" presStyleCnt="6">
        <dgm:presLayoutVars>
          <dgm:bulletEnabled val="1"/>
        </dgm:presLayoutVars>
      </dgm:prSet>
      <dgm:spPr/>
    </dgm:pt>
    <dgm:pt modelId="{BB4CDFC2-D242-9643-AF4B-7D1AA4EE0ECB}" type="pres">
      <dgm:prSet presAssocID="{B56A34CC-8D9A-A948-9234-78952AE9C92E}" presName="sibTrans" presStyleLbl="sibTrans1D1" presStyleIdx="2" presStyleCnt="5"/>
      <dgm:spPr/>
    </dgm:pt>
    <dgm:pt modelId="{A6D415A5-276F-C042-8729-1A337311C990}" type="pres">
      <dgm:prSet presAssocID="{B56A34CC-8D9A-A948-9234-78952AE9C92E}" presName="connectorText" presStyleLbl="sibTrans1D1" presStyleIdx="2" presStyleCnt="5"/>
      <dgm:spPr/>
    </dgm:pt>
    <dgm:pt modelId="{7C3F6C60-1F30-7A45-9CEF-C911016CF00B}" type="pres">
      <dgm:prSet presAssocID="{B548C52E-DA7E-4D40-9FAE-F703BC7B526F}" presName="node" presStyleLbl="node1" presStyleIdx="3" presStyleCnt="6">
        <dgm:presLayoutVars>
          <dgm:bulletEnabled val="1"/>
        </dgm:presLayoutVars>
      </dgm:prSet>
      <dgm:spPr/>
    </dgm:pt>
    <dgm:pt modelId="{61D2BB38-B819-7F40-B763-83C3EB165D4E}" type="pres">
      <dgm:prSet presAssocID="{321F5F4C-8EE5-8F44-AB26-761B2E00AB1E}" presName="sibTrans" presStyleLbl="sibTrans1D1" presStyleIdx="3" presStyleCnt="5"/>
      <dgm:spPr/>
    </dgm:pt>
    <dgm:pt modelId="{84DB4F41-77DA-EE48-A13A-C9739698611F}" type="pres">
      <dgm:prSet presAssocID="{321F5F4C-8EE5-8F44-AB26-761B2E00AB1E}" presName="connectorText" presStyleLbl="sibTrans1D1" presStyleIdx="3" presStyleCnt="5"/>
      <dgm:spPr/>
    </dgm:pt>
    <dgm:pt modelId="{C55C7085-6891-774A-AE42-F4BF5ED1A029}" type="pres">
      <dgm:prSet presAssocID="{1CBD763D-C883-354E-ACC3-C78EF329284D}" presName="node" presStyleLbl="node1" presStyleIdx="4" presStyleCnt="6">
        <dgm:presLayoutVars>
          <dgm:bulletEnabled val="1"/>
        </dgm:presLayoutVars>
      </dgm:prSet>
      <dgm:spPr/>
    </dgm:pt>
    <dgm:pt modelId="{0897198E-A8B7-9A47-BF40-2121AE2C3ADB}" type="pres">
      <dgm:prSet presAssocID="{F9CC7D03-499A-2B43-B7E4-3315912F0918}" presName="sibTrans" presStyleLbl="sibTrans1D1" presStyleIdx="4" presStyleCnt="5"/>
      <dgm:spPr/>
    </dgm:pt>
    <dgm:pt modelId="{45495127-AB6C-864D-8E9B-516DB909EC85}" type="pres">
      <dgm:prSet presAssocID="{F9CC7D03-499A-2B43-B7E4-3315912F0918}" presName="connectorText" presStyleLbl="sibTrans1D1" presStyleIdx="4" presStyleCnt="5"/>
      <dgm:spPr/>
    </dgm:pt>
    <dgm:pt modelId="{52A92920-158D-5E40-BB56-6862668C1789}" type="pres">
      <dgm:prSet presAssocID="{D011AF28-2C43-9541-9A08-74A7F19E8EFA}" presName="node" presStyleLbl="node1" presStyleIdx="5" presStyleCnt="6">
        <dgm:presLayoutVars>
          <dgm:bulletEnabled val="1"/>
        </dgm:presLayoutVars>
      </dgm:prSet>
      <dgm:spPr/>
    </dgm:pt>
  </dgm:ptLst>
  <dgm:cxnLst>
    <dgm:cxn modelId="{8655F200-CFAE-3D4C-A159-80FC84D49467}" srcId="{FF7C7A6B-90CE-7442-BA73-2A82C5D772D5}" destId="{E62902D5-4D6D-384D-B91A-6798010BEC7E}" srcOrd="1" destOrd="0" parTransId="{781C21F8-1ACD-F64B-8985-ADE35C249242}" sibTransId="{F44173AC-C1EF-944A-99B7-73B31F5D6D55}"/>
    <dgm:cxn modelId="{08152916-AA77-5847-A7C1-8427D5FE346B}" type="presOf" srcId="{F44173AC-C1EF-944A-99B7-73B31F5D6D55}" destId="{69945C41-9422-2047-8377-C91F719BCE52}" srcOrd="1" destOrd="0" presId="urn:microsoft.com/office/officeart/2016/7/layout/RepeatingBendingProcessNew"/>
    <dgm:cxn modelId="{F673F62F-BA5C-BA4C-952D-5D0927F29C23}" type="presOf" srcId="{FF7C7A6B-90CE-7442-BA73-2A82C5D772D5}" destId="{7E69DF13-399F-C444-8DC2-893BD1221F3C}" srcOrd="0" destOrd="0" presId="urn:microsoft.com/office/officeart/2016/7/layout/RepeatingBendingProcessNew"/>
    <dgm:cxn modelId="{D5426233-FC4D-E14B-ABF2-6A4B2D806694}" srcId="{FF7C7A6B-90CE-7442-BA73-2A82C5D772D5}" destId="{6B7DC451-C566-FD43-9D41-12F5B3C07AB5}" srcOrd="2" destOrd="0" parTransId="{43D797F1-B813-C644-9941-1167A53DA4A9}" sibTransId="{B56A34CC-8D9A-A948-9234-78952AE9C92E}"/>
    <dgm:cxn modelId="{2E341A3B-4A61-DC46-91C0-D9EF8D600901}" type="presOf" srcId="{321F5F4C-8EE5-8F44-AB26-761B2E00AB1E}" destId="{84DB4F41-77DA-EE48-A13A-C9739698611F}" srcOrd="1" destOrd="0" presId="urn:microsoft.com/office/officeart/2016/7/layout/RepeatingBendingProcessNew"/>
    <dgm:cxn modelId="{2ADD8B3E-1295-3947-A6F9-AAF385E49CD7}" srcId="{FF7C7A6B-90CE-7442-BA73-2A82C5D772D5}" destId="{B548C52E-DA7E-4D40-9FAE-F703BC7B526F}" srcOrd="3" destOrd="0" parTransId="{1076BBCF-168C-184E-BE12-CBF98DF4E34E}" sibTransId="{321F5F4C-8EE5-8F44-AB26-761B2E00AB1E}"/>
    <dgm:cxn modelId="{90167A42-FF17-8B4D-9D28-136FDCE01D7A}" type="presOf" srcId="{E71D8B04-F5E6-6443-857C-FB9C59923206}" destId="{C933AE14-83D5-864F-A947-260C30920A88}" srcOrd="0" destOrd="0" presId="urn:microsoft.com/office/officeart/2016/7/layout/RepeatingBendingProcessNew"/>
    <dgm:cxn modelId="{C522D158-7A3C-9441-8E85-2D0A21A4F593}" type="presOf" srcId="{B56A34CC-8D9A-A948-9234-78952AE9C92E}" destId="{A6D415A5-276F-C042-8729-1A337311C990}" srcOrd="1" destOrd="0" presId="urn:microsoft.com/office/officeart/2016/7/layout/RepeatingBendingProcessNew"/>
    <dgm:cxn modelId="{F4F6B873-93DF-A644-80DE-368B1D63B077}" type="presOf" srcId="{1CBD763D-C883-354E-ACC3-C78EF329284D}" destId="{C55C7085-6891-774A-AE42-F4BF5ED1A029}" srcOrd="0" destOrd="0" presId="urn:microsoft.com/office/officeart/2016/7/layout/RepeatingBendingProcessNew"/>
    <dgm:cxn modelId="{6FE3D498-1299-DD49-A745-9167567BC9D7}" srcId="{FF7C7A6B-90CE-7442-BA73-2A82C5D772D5}" destId="{476EEEB4-12FC-8641-9198-D188E0C0FA1A}" srcOrd="0" destOrd="0" parTransId="{D67AE148-962D-3B47-B5D1-424F79B9BFD9}" sibTransId="{E71D8B04-F5E6-6443-857C-FB9C59923206}"/>
    <dgm:cxn modelId="{93698DA3-E16F-6542-9F2B-060B8C20F186}" type="presOf" srcId="{F9CC7D03-499A-2B43-B7E4-3315912F0918}" destId="{0897198E-A8B7-9A47-BF40-2121AE2C3ADB}" srcOrd="0" destOrd="0" presId="urn:microsoft.com/office/officeart/2016/7/layout/RepeatingBendingProcessNew"/>
    <dgm:cxn modelId="{582446A6-C48C-6D4C-B5DE-12B5AD9ABCA0}" type="presOf" srcId="{B548C52E-DA7E-4D40-9FAE-F703BC7B526F}" destId="{7C3F6C60-1F30-7A45-9CEF-C911016CF00B}" srcOrd="0" destOrd="0" presId="urn:microsoft.com/office/officeart/2016/7/layout/RepeatingBendingProcessNew"/>
    <dgm:cxn modelId="{229981C4-F6D4-8441-9951-F3799A524B72}" type="presOf" srcId="{476EEEB4-12FC-8641-9198-D188E0C0FA1A}" destId="{B5F7266F-D7FE-C940-8F0B-C9EA2A895BB4}" srcOrd="0" destOrd="0" presId="urn:microsoft.com/office/officeart/2016/7/layout/RepeatingBendingProcessNew"/>
    <dgm:cxn modelId="{A91040CC-94F6-7B4A-A23C-71EF6C14AD07}" type="presOf" srcId="{F9CC7D03-499A-2B43-B7E4-3315912F0918}" destId="{45495127-AB6C-864D-8E9B-516DB909EC85}" srcOrd="1" destOrd="0" presId="urn:microsoft.com/office/officeart/2016/7/layout/RepeatingBendingProcessNew"/>
    <dgm:cxn modelId="{F06861D4-9330-5449-8DDE-26D04F4E0FA8}" type="presOf" srcId="{D011AF28-2C43-9541-9A08-74A7F19E8EFA}" destId="{52A92920-158D-5E40-BB56-6862668C1789}" srcOrd="0" destOrd="0" presId="urn:microsoft.com/office/officeart/2016/7/layout/RepeatingBendingProcessNew"/>
    <dgm:cxn modelId="{6BC13FDD-877E-C342-A957-2F48BB788C5D}" srcId="{FF7C7A6B-90CE-7442-BA73-2A82C5D772D5}" destId="{D011AF28-2C43-9541-9A08-74A7F19E8EFA}" srcOrd="5" destOrd="0" parTransId="{B05BB257-4B34-484B-8E63-4E08B30F4DF9}" sibTransId="{BFB8337C-FA2A-F543-8FDD-1BAA0921C4E1}"/>
    <dgm:cxn modelId="{2DE033E0-D76B-9E4A-A7B9-545FC40DF2ED}" srcId="{FF7C7A6B-90CE-7442-BA73-2A82C5D772D5}" destId="{1CBD763D-C883-354E-ACC3-C78EF329284D}" srcOrd="4" destOrd="0" parTransId="{A7F10725-EBB6-3B45-88AA-D9B2E284BA9E}" sibTransId="{F9CC7D03-499A-2B43-B7E4-3315912F0918}"/>
    <dgm:cxn modelId="{3108E5E0-F16D-8B4D-93D7-C17E6EDBCAA0}" type="presOf" srcId="{F44173AC-C1EF-944A-99B7-73B31F5D6D55}" destId="{F3B642CE-0B50-4A41-B9C1-2B817DBF4B3E}" srcOrd="0" destOrd="0" presId="urn:microsoft.com/office/officeart/2016/7/layout/RepeatingBendingProcessNew"/>
    <dgm:cxn modelId="{F8F629E1-0F2E-D84E-B480-D2E6F618F3BB}" type="presOf" srcId="{E62902D5-4D6D-384D-B91A-6798010BEC7E}" destId="{F3ED2F57-4B6B-1D4D-9509-507820A94676}" srcOrd="0" destOrd="0" presId="urn:microsoft.com/office/officeart/2016/7/layout/RepeatingBendingProcessNew"/>
    <dgm:cxn modelId="{2BC53CF9-6906-FE4D-9688-4406749581DF}" type="presOf" srcId="{321F5F4C-8EE5-8F44-AB26-761B2E00AB1E}" destId="{61D2BB38-B819-7F40-B763-83C3EB165D4E}" srcOrd="0" destOrd="0" presId="urn:microsoft.com/office/officeart/2016/7/layout/RepeatingBendingProcessNew"/>
    <dgm:cxn modelId="{FE56E5FB-3F09-8D4F-9056-9DD641EBAD61}" type="presOf" srcId="{E71D8B04-F5E6-6443-857C-FB9C59923206}" destId="{166E2EBC-4E50-5046-8234-1291CEC9BAC2}" srcOrd="1" destOrd="0" presId="urn:microsoft.com/office/officeart/2016/7/layout/RepeatingBendingProcessNew"/>
    <dgm:cxn modelId="{A5A376FD-E31D-774E-80A6-1EAAAE8C7A85}" type="presOf" srcId="{6B7DC451-C566-FD43-9D41-12F5B3C07AB5}" destId="{13C4DE48-E4BA-364D-B3F0-4C7DC2DB92F6}" srcOrd="0" destOrd="0" presId="urn:microsoft.com/office/officeart/2016/7/layout/RepeatingBendingProcessNew"/>
    <dgm:cxn modelId="{86749BFD-6CAF-2140-83B7-08758A0F558D}" type="presOf" srcId="{B56A34CC-8D9A-A948-9234-78952AE9C92E}" destId="{BB4CDFC2-D242-9643-AF4B-7D1AA4EE0ECB}" srcOrd="0" destOrd="0" presId="urn:microsoft.com/office/officeart/2016/7/layout/RepeatingBendingProcessNew"/>
    <dgm:cxn modelId="{BD007AB6-4A0E-C84E-AB32-90F37B50D2D7}" type="presParOf" srcId="{7E69DF13-399F-C444-8DC2-893BD1221F3C}" destId="{B5F7266F-D7FE-C940-8F0B-C9EA2A895BB4}" srcOrd="0" destOrd="0" presId="urn:microsoft.com/office/officeart/2016/7/layout/RepeatingBendingProcessNew"/>
    <dgm:cxn modelId="{804C9E50-B22B-E042-9B18-A42D18F1D74E}" type="presParOf" srcId="{7E69DF13-399F-C444-8DC2-893BD1221F3C}" destId="{C933AE14-83D5-864F-A947-260C30920A88}" srcOrd="1" destOrd="0" presId="urn:microsoft.com/office/officeart/2016/7/layout/RepeatingBendingProcessNew"/>
    <dgm:cxn modelId="{2E0FC75F-B2AB-B048-A5C9-F5B3916A2B7F}" type="presParOf" srcId="{C933AE14-83D5-864F-A947-260C30920A88}" destId="{166E2EBC-4E50-5046-8234-1291CEC9BAC2}" srcOrd="0" destOrd="0" presId="urn:microsoft.com/office/officeart/2016/7/layout/RepeatingBendingProcessNew"/>
    <dgm:cxn modelId="{1E8935F0-49AE-7B47-B5DC-D49286E5BE8D}" type="presParOf" srcId="{7E69DF13-399F-C444-8DC2-893BD1221F3C}" destId="{F3ED2F57-4B6B-1D4D-9509-507820A94676}" srcOrd="2" destOrd="0" presId="urn:microsoft.com/office/officeart/2016/7/layout/RepeatingBendingProcessNew"/>
    <dgm:cxn modelId="{5252BEC5-2D08-3041-8882-BDFBA011B851}" type="presParOf" srcId="{7E69DF13-399F-C444-8DC2-893BD1221F3C}" destId="{F3B642CE-0B50-4A41-B9C1-2B817DBF4B3E}" srcOrd="3" destOrd="0" presId="urn:microsoft.com/office/officeart/2016/7/layout/RepeatingBendingProcessNew"/>
    <dgm:cxn modelId="{5D3AF5ED-52B3-8D4A-B6C3-66B78FCF7046}" type="presParOf" srcId="{F3B642CE-0B50-4A41-B9C1-2B817DBF4B3E}" destId="{69945C41-9422-2047-8377-C91F719BCE52}" srcOrd="0" destOrd="0" presId="urn:microsoft.com/office/officeart/2016/7/layout/RepeatingBendingProcessNew"/>
    <dgm:cxn modelId="{6B9345A5-C5EA-AD45-9C34-BBF6FEA64F6A}" type="presParOf" srcId="{7E69DF13-399F-C444-8DC2-893BD1221F3C}" destId="{13C4DE48-E4BA-364D-B3F0-4C7DC2DB92F6}" srcOrd="4" destOrd="0" presId="urn:microsoft.com/office/officeart/2016/7/layout/RepeatingBendingProcessNew"/>
    <dgm:cxn modelId="{B60891BA-F821-F641-82C9-DC48261D8536}" type="presParOf" srcId="{7E69DF13-399F-C444-8DC2-893BD1221F3C}" destId="{BB4CDFC2-D242-9643-AF4B-7D1AA4EE0ECB}" srcOrd="5" destOrd="0" presId="urn:microsoft.com/office/officeart/2016/7/layout/RepeatingBendingProcessNew"/>
    <dgm:cxn modelId="{7A1BE36B-40E3-0A4E-9601-84E56E769C37}" type="presParOf" srcId="{BB4CDFC2-D242-9643-AF4B-7D1AA4EE0ECB}" destId="{A6D415A5-276F-C042-8729-1A337311C990}" srcOrd="0" destOrd="0" presId="urn:microsoft.com/office/officeart/2016/7/layout/RepeatingBendingProcessNew"/>
    <dgm:cxn modelId="{03D459C2-4B55-CB4A-91DC-5D9609D55928}" type="presParOf" srcId="{7E69DF13-399F-C444-8DC2-893BD1221F3C}" destId="{7C3F6C60-1F30-7A45-9CEF-C911016CF00B}" srcOrd="6" destOrd="0" presId="urn:microsoft.com/office/officeart/2016/7/layout/RepeatingBendingProcessNew"/>
    <dgm:cxn modelId="{54C988A6-1A6D-324F-9E79-D40FA28DB069}" type="presParOf" srcId="{7E69DF13-399F-C444-8DC2-893BD1221F3C}" destId="{61D2BB38-B819-7F40-B763-83C3EB165D4E}" srcOrd="7" destOrd="0" presId="urn:microsoft.com/office/officeart/2016/7/layout/RepeatingBendingProcessNew"/>
    <dgm:cxn modelId="{EA368040-9ADF-9B4C-ACBA-C65E6EEB3D01}" type="presParOf" srcId="{61D2BB38-B819-7F40-B763-83C3EB165D4E}" destId="{84DB4F41-77DA-EE48-A13A-C9739698611F}" srcOrd="0" destOrd="0" presId="urn:microsoft.com/office/officeart/2016/7/layout/RepeatingBendingProcessNew"/>
    <dgm:cxn modelId="{41703DF2-9B5D-1447-8A29-5D3B6F12D853}" type="presParOf" srcId="{7E69DF13-399F-C444-8DC2-893BD1221F3C}" destId="{C55C7085-6891-774A-AE42-F4BF5ED1A029}" srcOrd="8" destOrd="0" presId="urn:microsoft.com/office/officeart/2016/7/layout/RepeatingBendingProcessNew"/>
    <dgm:cxn modelId="{307E1B8F-37AB-D946-8270-DF64E0C7B4D7}" type="presParOf" srcId="{7E69DF13-399F-C444-8DC2-893BD1221F3C}" destId="{0897198E-A8B7-9A47-BF40-2121AE2C3ADB}" srcOrd="9" destOrd="0" presId="urn:microsoft.com/office/officeart/2016/7/layout/RepeatingBendingProcessNew"/>
    <dgm:cxn modelId="{D58EB67B-33EB-F149-9E2E-6F9E7547CE72}" type="presParOf" srcId="{0897198E-A8B7-9A47-BF40-2121AE2C3ADB}" destId="{45495127-AB6C-864D-8E9B-516DB909EC85}" srcOrd="0" destOrd="0" presId="urn:microsoft.com/office/officeart/2016/7/layout/RepeatingBendingProcessNew"/>
    <dgm:cxn modelId="{407CFCB0-3A2C-8E41-B6AA-784B8D26E18B}" type="presParOf" srcId="{7E69DF13-399F-C444-8DC2-893BD1221F3C}" destId="{52A92920-158D-5E40-BB56-6862668C1789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F7C7A6B-90CE-7442-BA73-2A82C5D772D5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476EEEB4-12FC-8641-9198-D188E0C0FA1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16 presuntos responsables</a:t>
          </a:r>
        </a:p>
      </dgm:t>
    </dgm:pt>
    <dgm:pt modelId="{D67AE148-962D-3B47-B5D1-424F79B9BFD9}" type="parTrans" cxnId="{6FE3D498-1299-DD49-A745-9167567BC9D7}">
      <dgm:prSet/>
      <dgm:spPr/>
      <dgm:t>
        <a:bodyPr/>
        <a:lstStyle/>
        <a:p>
          <a:endParaRPr lang="es-MX"/>
        </a:p>
      </dgm:t>
    </dgm:pt>
    <dgm:pt modelId="{E71D8B04-F5E6-6443-857C-FB9C59923206}" type="sibTrans" cxnId="{6FE3D498-1299-DD49-A745-9167567BC9D7}">
      <dgm:prSet/>
      <dgm:spPr/>
      <dgm:t>
        <a:bodyPr/>
        <a:lstStyle/>
        <a:p>
          <a:endParaRPr lang="es-MX"/>
        </a:p>
      </dgm:t>
    </dgm:pt>
    <dgm:pt modelId="{E62902D5-4D6D-384D-B91A-6798010BEC7E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000" b="1" dirty="0">
              <a:latin typeface="Montserrat" pitchFamily="2" charset="77"/>
            </a:rPr>
            <a:t>13</a:t>
          </a:r>
          <a:r>
            <a:rPr lang="es-MX" sz="2000" b="1" baseline="0" dirty="0">
              <a:latin typeface="Montserrat" pitchFamily="2" charset="77"/>
            </a:rPr>
            <a:t> procesos penales abiertos</a:t>
          </a:r>
          <a:endParaRPr lang="es-MX" sz="2000" b="1" dirty="0">
            <a:latin typeface="Montserrat" pitchFamily="2" charset="77"/>
          </a:endParaRPr>
        </a:p>
      </dgm:t>
    </dgm:pt>
    <dgm:pt modelId="{781C21F8-1ACD-F64B-8985-ADE35C249242}" type="parTrans" cxnId="{8655F200-CFAE-3D4C-A159-80FC84D49467}">
      <dgm:prSet/>
      <dgm:spPr/>
      <dgm:t>
        <a:bodyPr/>
        <a:lstStyle/>
        <a:p>
          <a:endParaRPr lang="es-MX"/>
        </a:p>
      </dgm:t>
    </dgm:pt>
    <dgm:pt modelId="{F44173AC-C1EF-944A-99B7-73B31F5D6D55}" type="sibTrans" cxnId="{8655F200-CFAE-3D4C-A159-80FC84D49467}">
      <dgm:prSet/>
      <dgm:spPr/>
      <dgm:t>
        <a:bodyPr/>
        <a:lstStyle/>
        <a:p>
          <a:endParaRPr lang="es-MX"/>
        </a:p>
      </dgm:t>
    </dgm:pt>
    <dgm:pt modelId="{6B7DC451-C566-FD43-9D41-12F5B3C07AB5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5 años y 8 meses desde que salió a la luz</a:t>
          </a:r>
        </a:p>
      </dgm:t>
    </dgm:pt>
    <dgm:pt modelId="{43D797F1-B813-C644-9941-1167A53DA4A9}" type="parTrans" cxnId="{D5426233-FC4D-E14B-ABF2-6A4B2D806694}">
      <dgm:prSet/>
      <dgm:spPr/>
      <dgm:t>
        <a:bodyPr/>
        <a:lstStyle/>
        <a:p>
          <a:endParaRPr lang="es-MX"/>
        </a:p>
      </dgm:t>
    </dgm:pt>
    <dgm:pt modelId="{B56A34CC-8D9A-A948-9234-78952AE9C92E}" type="sibTrans" cxnId="{D5426233-FC4D-E14B-ABF2-6A4B2D806694}">
      <dgm:prSet/>
      <dgm:spPr/>
      <dgm:t>
        <a:bodyPr/>
        <a:lstStyle/>
        <a:p>
          <a:endParaRPr lang="es-MX"/>
        </a:p>
      </dgm:t>
    </dgm:pt>
    <dgm:pt modelId="{B548C52E-DA7E-4D40-9FAE-F703BC7B526F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baseline="0" dirty="0">
              <a:latin typeface="Montserrat" pitchFamily="2" charset="77"/>
            </a:rPr>
            <a:t>649.3 millones de pesos desviados </a:t>
          </a:r>
          <a:endParaRPr lang="es-MX" sz="2400" b="1" dirty="0">
            <a:latin typeface="Montserrat" pitchFamily="2" charset="77"/>
          </a:endParaRPr>
        </a:p>
      </dgm:t>
    </dgm:pt>
    <dgm:pt modelId="{1076BBCF-168C-184E-BE12-CBF98DF4E34E}" type="parTrans" cxnId="{2ADD8B3E-1295-3947-A6F9-AAF385E49CD7}">
      <dgm:prSet/>
      <dgm:spPr/>
      <dgm:t>
        <a:bodyPr/>
        <a:lstStyle/>
        <a:p>
          <a:endParaRPr lang="es-MX"/>
        </a:p>
      </dgm:t>
    </dgm:pt>
    <dgm:pt modelId="{321F5F4C-8EE5-8F44-AB26-761B2E00AB1E}" type="sibTrans" cxnId="{2ADD8B3E-1295-3947-A6F9-AAF385E49CD7}">
      <dgm:prSet/>
      <dgm:spPr/>
      <dgm:t>
        <a:bodyPr/>
        <a:lstStyle/>
        <a:p>
          <a:endParaRPr lang="es-MX"/>
        </a:p>
      </dgm:t>
    </dgm:pt>
    <dgm:pt modelId="{1CBD763D-C883-354E-ACC3-C78EF329284D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2400" b="1" dirty="0">
              <a:latin typeface="Montserrat" pitchFamily="2" charset="77"/>
            </a:rPr>
            <a:t>8 sentencias condenatorias </a:t>
          </a:r>
        </a:p>
      </dgm:t>
    </dgm:pt>
    <dgm:pt modelId="{A7F10725-EBB6-3B45-88AA-D9B2E284BA9E}" type="parTrans" cxnId="{2DE033E0-D76B-9E4A-A7B9-545FC40DF2ED}">
      <dgm:prSet/>
      <dgm:spPr/>
      <dgm:t>
        <a:bodyPr/>
        <a:lstStyle/>
        <a:p>
          <a:endParaRPr lang="es-MX"/>
        </a:p>
      </dgm:t>
    </dgm:pt>
    <dgm:pt modelId="{F9CC7D03-499A-2B43-B7E4-3315912F0918}" type="sibTrans" cxnId="{2DE033E0-D76B-9E4A-A7B9-545FC40DF2ED}">
      <dgm:prSet/>
      <dgm:spPr/>
      <dgm:t>
        <a:bodyPr/>
        <a:lstStyle/>
        <a:p>
          <a:endParaRPr lang="es-MX"/>
        </a:p>
      </dgm:t>
    </dgm:pt>
    <dgm:pt modelId="{D011AF28-2C43-9541-9A08-74A7F19E8EFA}">
      <dgm:prSet phldrT="[Texto]" custT="1"/>
      <dgm:spPr>
        <a:solidFill>
          <a:srgbClr val="002060"/>
        </a:solidFill>
      </dgm:spPr>
      <dgm:t>
        <a:bodyPr/>
        <a:lstStyle/>
        <a:p>
          <a:r>
            <a:rPr lang="es-MX" sz="3200" b="1" dirty="0">
              <a:latin typeface="Montserrat" pitchFamily="2" charset="77"/>
            </a:rPr>
            <a:t>Avance del 55%</a:t>
          </a:r>
        </a:p>
      </dgm:t>
    </dgm:pt>
    <dgm:pt modelId="{B05BB257-4B34-484B-8E63-4E08B30F4DF9}" type="parTrans" cxnId="{6BC13FDD-877E-C342-A957-2F48BB788C5D}">
      <dgm:prSet/>
      <dgm:spPr/>
      <dgm:t>
        <a:bodyPr/>
        <a:lstStyle/>
        <a:p>
          <a:endParaRPr lang="es-MX"/>
        </a:p>
      </dgm:t>
    </dgm:pt>
    <dgm:pt modelId="{BFB8337C-FA2A-F543-8FDD-1BAA0921C4E1}" type="sibTrans" cxnId="{6BC13FDD-877E-C342-A957-2F48BB788C5D}">
      <dgm:prSet/>
      <dgm:spPr/>
      <dgm:t>
        <a:bodyPr/>
        <a:lstStyle/>
        <a:p>
          <a:endParaRPr lang="es-MX"/>
        </a:p>
      </dgm:t>
    </dgm:pt>
    <dgm:pt modelId="{7E69DF13-399F-C444-8DC2-893BD1221F3C}" type="pres">
      <dgm:prSet presAssocID="{FF7C7A6B-90CE-7442-BA73-2A82C5D772D5}" presName="Name0" presStyleCnt="0">
        <dgm:presLayoutVars>
          <dgm:dir/>
          <dgm:resizeHandles val="exact"/>
        </dgm:presLayoutVars>
      </dgm:prSet>
      <dgm:spPr/>
    </dgm:pt>
    <dgm:pt modelId="{B5F7266F-D7FE-C940-8F0B-C9EA2A895BB4}" type="pres">
      <dgm:prSet presAssocID="{476EEEB4-12FC-8641-9198-D188E0C0FA1A}" presName="node" presStyleLbl="node1" presStyleIdx="0" presStyleCnt="6">
        <dgm:presLayoutVars>
          <dgm:bulletEnabled val="1"/>
        </dgm:presLayoutVars>
      </dgm:prSet>
      <dgm:spPr/>
    </dgm:pt>
    <dgm:pt modelId="{C933AE14-83D5-864F-A947-260C30920A88}" type="pres">
      <dgm:prSet presAssocID="{E71D8B04-F5E6-6443-857C-FB9C59923206}" presName="sibTrans" presStyleLbl="sibTrans1D1" presStyleIdx="0" presStyleCnt="5"/>
      <dgm:spPr/>
    </dgm:pt>
    <dgm:pt modelId="{166E2EBC-4E50-5046-8234-1291CEC9BAC2}" type="pres">
      <dgm:prSet presAssocID="{E71D8B04-F5E6-6443-857C-FB9C59923206}" presName="connectorText" presStyleLbl="sibTrans1D1" presStyleIdx="0" presStyleCnt="5"/>
      <dgm:spPr/>
    </dgm:pt>
    <dgm:pt modelId="{F3ED2F57-4B6B-1D4D-9509-507820A94676}" type="pres">
      <dgm:prSet presAssocID="{E62902D5-4D6D-384D-B91A-6798010BEC7E}" presName="node" presStyleLbl="node1" presStyleIdx="1" presStyleCnt="6">
        <dgm:presLayoutVars>
          <dgm:bulletEnabled val="1"/>
        </dgm:presLayoutVars>
      </dgm:prSet>
      <dgm:spPr/>
    </dgm:pt>
    <dgm:pt modelId="{F3B642CE-0B50-4A41-B9C1-2B817DBF4B3E}" type="pres">
      <dgm:prSet presAssocID="{F44173AC-C1EF-944A-99B7-73B31F5D6D55}" presName="sibTrans" presStyleLbl="sibTrans1D1" presStyleIdx="1" presStyleCnt="5"/>
      <dgm:spPr/>
    </dgm:pt>
    <dgm:pt modelId="{69945C41-9422-2047-8377-C91F719BCE52}" type="pres">
      <dgm:prSet presAssocID="{F44173AC-C1EF-944A-99B7-73B31F5D6D55}" presName="connectorText" presStyleLbl="sibTrans1D1" presStyleIdx="1" presStyleCnt="5"/>
      <dgm:spPr/>
    </dgm:pt>
    <dgm:pt modelId="{13C4DE48-E4BA-364D-B3F0-4C7DC2DB92F6}" type="pres">
      <dgm:prSet presAssocID="{6B7DC451-C566-FD43-9D41-12F5B3C07AB5}" presName="node" presStyleLbl="node1" presStyleIdx="2" presStyleCnt="6">
        <dgm:presLayoutVars>
          <dgm:bulletEnabled val="1"/>
        </dgm:presLayoutVars>
      </dgm:prSet>
      <dgm:spPr/>
    </dgm:pt>
    <dgm:pt modelId="{BB4CDFC2-D242-9643-AF4B-7D1AA4EE0ECB}" type="pres">
      <dgm:prSet presAssocID="{B56A34CC-8D9A-A948-9234-78952AE9C92E}" presName="sibTrans" presStyleLbl="sibTrans1D1" presStyleIdx="2" presStyleCnt="5"/>
      <dgm:spPr/>
    </dgm:pt>
    <dgm:pt modelId="{A6D415A5-276F-C042-8729-1A337311C990}" type="pres">
      <dgm:prSet presAssocID="{B56A34CC-8D9A-A948-9234-78952AE9C92E}" presName="connectorText" presStyleLbl="sibTrans1D1" presStyleIdx="2" presStyleCnt="5"/>
      <dgm:spPr/>
    </dgm:pt>
    <dgm:pt modelId="{7C3F6C60-1F30-7A45-9CEF-C911016CF00B}" type="pres">
      <dgm:prSet presAssocID="{B548C52E-DA7E-4D40-9FAE-F703BC7B526F}" presName="node" presStyleLbl="node1" presStyleIdx="3" presStyleCnt="6">
        <dgm:presLayoutVars>
          <dgm:bulletEnabled val="1"/>
        </dgm:presLayoutVars>
      </dgm:prSet>
      <dgm:spPr/>
    </dgm:pt>
    <dgm:pt modelId="{61D2BB38-B819-7F40-B763-83C3EB165D4E}" type="pres">
      <dgm:prSet presAssocID="{321F5F4C-8EE5-8F44-AB26-761B2E00AB1E}" presName="sibTrans" presStyleLbl="sibTrans1D1" presStyleIdx="3" presStyleCnt="5"/>
      <dgm:spPr/>
    </dgm:pt>
    <dgm:pt modelId="{84DB4F41-77DA-EE48-A13A-C9739698611F}" type="pres">
      <dgm:prSet presAssocID="{321F5F4C-8EE5-8F44-AB26-761B2E00AB1E}" presName="connectorText" presStyleLbl="sibTrans1D1" presStyleIdx="3" presStyleCnt="5"/>
      <dgm:spPr/>
    </dgm:pt>
    <dgm:pt modelId="{C55C7085-6891-774A-AE42-F4BF5ED1A029}" type="pres">
      <dgm:prSet presAssocID="{1CBD763D-C883-354E-ACC3-C78EF329284D}" presName="node" presStyleLbl="node1" presStyleIdx="4" presStyleCnt="6">
        <dgm:presLayoutVars>
          <dgm:bulletEnabled val="1"/>
        </dgm:presLayoutVars>
      </dgm:prSet>
      <dgm:spPr/>
    </dgm:pt>
    <dgm:pt modelId="{0897198E-A8B7-9A47-BF40-2121AE2C3ADB}" type="pres">
      <dgm:prSet presAssocID="{F9CC7D03-499A-2B43-B7E4-3315912F0918}" presName="sibTrans" presStyleLbl="sibTrans1D1" presStyleIdx="4" presStyleCnt="5"/>
      <dgm:spPr/>
    </dgm:pt>
    <dgm:pt modelId="{45495127-AB6C-864D-8E9B-516DB909EC85}" type="pres">
      <dgm:prSet presAssocID="{F9CC7D03-499A-2B43-B7E4-3315912F0918}" presName="connectorText" presStyleLbl="sibTrans1D1" presStyleIdx="4" presStyleCnt="5"/>
      <dgm:spPr/>
    </dgm:pt>
    <dgm:pt modelId="{52A92920-158D-5E40-BB56-6862668C1789}" type="pres">
      <dgm:prSet presAssocID="{D011AF28-2C43-9541-9A08-74A7F19E8EFA}" presName="node" presStyleLbl="node1" presStyleIdx="5" presStyleCnt="6">
        <dgm:presLayoutVars>
          <dgm:bulletEnabled val="1"/>
        </dgm:presLayoutVars>
      </dgm:prSet>
      <dgm:spPr/>
    </dgm:pt>
  </dgm:ptLst>
  <dgm:cxnLst>
    <dgm:cxn modelId="{8655F200-CFAE-3D4C-A159-80FC84D49467}" srcId="{FF7C7A6B-90CE-7442-BA73-2A82C5D772D5}" destId="{E62902D5-4D6D-384D-B91A-6798010BEC7E}" srcOrd="1" destOrd="0" parTransId="{781C21F8-1ACD-F64B-8985-ADE35C249242}" sibTransId="{F44173AC-C1EF-944A-99B7-73B31F5D6D55}"/>
    <dgm:cxn modelId="{08152916-AA77-5847-A7C1-8427D5FE346B}" type="presOf" srcId="{F44173AC-C1EF-944A-99B7-73B31F5D6D55}" destId="{69945C41-9422-2047-8377-C91F719BCE52}" srcOrd="1" destOrd="0" presId="urn:microsoft.com/office/officeart/2016/7/layout/RepeatingBendingProcessNew"/>
    <dgm:cxn modelId="{F673F62F-BA5C-BA4C-952D-5D0927F29C23}" type="presOf" srcId="{FF7C7A6B-90CE-7442-BA73-2A82C5D772D5}" destId="{7E69DF13-399F-C444-8DC2-893BD1221F3C}" srcOrd="0" destOrd="0" presId="urn:microsoft.com/office/officeart/2016/7/layout/RepeatingBendingProcessNew"/>
    <dgm:cxn modelId="{D5426233-FC4D-E14B-ABF2-6A4B2D806694}" srcId="{FF7C7A6B-90CE-7442-BA73-2A82C5D772D5}" destId="{6B7DC451-C566-FD43-9D41-12F5B3C07AB5}" srcOrd="2" destOrd="0" parTransId="{43D797F1-B813-C644-9941-1167A53DA4A9}" sibTransId="{B56A34CC-8D9A-A948-9234-78952AE9C92E}"/>
    <dgm:cxn modelId="{2E341A3B-4A61-DC46-91C0-D9EF8D600901}" type="presOf" srcId="{321F5F4C-8EE5-8F44-AB26-761B2E00AB1E}" destId="{84DB4F41-77DA-EE48-A13A-C9739698611F}" srcOrd="1" destOrd="0" presId="urn:microsoft.com/office/officeart/2016/7/layout/RepeatingBendingProcessNew"/>
    <dgm:cxn modelId="{2ADD8B3E-1295-3947-A6F9-AAF385E49CD7}" srcId="{FF7C7A6B-90CE-7442-BA73-2A82C5D772D5}" destId="{B548C52E-DA7E-4D40-9FAE-F703BC7B526F}" srcOrd="3" destOrd="0" parTransId="{1076BBCF-168C-184E-BE12-CBF98DF4E34E}" sibTransId="{321F5F4C-8EE5-8F44-AB26-761B2E00AB1E}"/>
    <dgm:cxn modelId="{90167A42-FF17-8B4D-9D28-136FDCE01D7A}" type="presOf" srcId="{E71D8B04-F5E6-6443-857C-FB9C59923206}" destId="{C933AE14-83D5-864F-A947-260C30920A88}" srcOrd="0" destOrd="0" presId="urn:microsoft.com/office/officeart/2016/7/layout/RepeatingBendingProcessNew"/>
    <dgm:cxn modelId="{C522D158-7A3C-9441-8E85-2D0A21A4F593}" type="presOf" srcId="{B56A34CC-8D9A-A948-9234-78952AE9C92E}" destId="{A6D415A5-276F-C042-8729-1A337311C990}" srcOrd="1" destOrd="0" presId="urn:microsoft.com/office/officeart/2016/7/layout/RepeatingBendingProcessNew"/>
    <dgm:cxn modelId="{F4F6B873-93DF-A644-80DE-368B1D63B077}" type="presOf" srcId="{1CBD763D-C883-354E-ACC3-C78EF329284D}" destId="{C55C7085-6891-774A-AE42-F4BF5ED1A029}" srcOrd="0" destOrd="0" presId="urn:microsoft.com/office/officeart/2016/7/layout/RepeatingBendingProcessNew"/>
    <dgm:cxn modelId="{6FE3D498-1299-DD49-A745-9167567BC9D7}" srcId="{FF7C7A6B-90CE-7442-BA73-2A82C5D772D5}" destId="{476EEEB4-12FC-8641-9198-D188E0C0FA1A}" srcOrd="0" destOrd="0" parTransId="{D67AE148-962D-3B47-B5D1-424F79B9BFD9}" sibTransId="{E71D8B04-F5E6-6443-857C-FB9C59923206}"/>
    <dgm:cxn modelId="{93698DA3-E16F-6542-9F2B-060B8C20F186}" type="presOf" srcId="{F9CC7D03-499A-2B43-B7E4-3315912F0918}" destId="{0897198E-A8B7-9A47-BF40-2121AE2C3ADB}" srcOrd="0" destOrd="0" presId="urn:microsoft.com/office/officeart/2016/7/layout/RepeatingBendingProcessNew"/>
    <dgm:cxn modelId="{582446A6-C48C-6D4C-B5DE-12B5AD9ABCA0}" type="presOf" srcId="{B548C52E-DA7E-4D40-9FAE-F703BC7B526F}" destId="{7C3F6C60-1F30-7A45-9CEF-C911016CF00B}" srcOrd="0" destOrd="0" presId="urn:microsoft.com/office/officeart/2016/7/layout/RepeatingBendingProcessNew"/>
    <dgm:cxn modelId="{229981C4-F6D4-8441-9951-F3799A524B72}" type="presOf" srcId="{476EEEB4-12FC-8641-9198-D188E0C0FA1A}" destId="{B5F7266F-D7FE-C940-8F0B-C9EA2A895BB4}" srcOrd="0" destOrd="0" presId="urn:microsoft.com/office/officeart/2016/7/layout/RepeatingBendingProcessNew"/>
    <dgm:cxn modelId="{A91040CC-94F6-7B4A-A23C-71EF6C14AD07}" type="presOf" srcId="{F9CC7D03-499A-2B43-B7E4-3315912F0918}" destId="{45495127-AB6C-864D-8E9B-516DB909EC85}" srcOrd="1" destOrd="0" presId="urn:microsoft.com/office/officeart/2016/7/layout/RepeatingBendingProcessNew"/>
    <dgm:cxn modelId="{F06861D4-9330-5449-8DDE-26D04F4E0FA8}" type="presOf" srcId="{D011AF28-2C43-9541-9A08-74A7F19E8EFA}" destId="{52A92920-158D-5E40-BB56-6862668C1789}" srcOrd="0" destOrd="0" presId="urn:microsoft.com/office/officeart/2016/7/layout/RepeatingBendingProcessNew"/>
    <dgm:cxn modelId="{6BC13FDD-877E-C342-A957-2F48BB788C5D}" srcId="{FF7C7A6B-90CE-7442-BA73-2A82C5D772D5}" destId="{D011AF28-2C43-9541-9A08-74A7F19E8EFA}" srcOrd="5" destOrd="0" parTransId="{B05BB257-4B34-484B-8E63-4E08B30F4DF9}" sibTransId="{BFB8337C-FA2A-F543-8FDD-1BAA0921C4E1}"/>
    <dgm:cxn modelId="{2DE033E0-D76B-9E4A-A7B9-545FC40DF2ED}" srcId="{FF7C7A6B-90CE-7442-BA73-2A82C5D772D5}" destId="{1CBD763D-C883-354E-ACC3-C78EF329284D}" srcOrd="4" destOrd="0" parTransId="{A7F10725-EBB6-3B45-88AA-D9B2E284BA9E}" sibTransId="{F9CC7D03-499A-2B43-B7E4-3315912F0918}"/>
    <dgm:cxn modelId="{3108E5E0-F16D-8B4D-93D7-C17E6EDBCAA0}" type="presOf" srcId="{F44173AC-C1EF-944A-99B7-73B31F5D6D55}" destId="{F3B642CE-0B50-4A41-B9C1-2B817DBF4B3E}" srcOrd="0" destOrd="0" presId="urn:microsoft.com/office/officeart/2016/7/layout/RepeatingBendingProcessNew"/>
    <dgm:cxn modelId="{F8F629E1-0F2E-D84E-B480-D2E6F618F3BB}" type="presOf" srcId="{E62902D5-4D6D-384D-B91A-6798010BEC7E}" destId="{F3ED2F57-4B6B-1D4D-9509-507820A94676}" srcOrd="0" destOrd="0" presId="urn:microsoft.com/office/officeart/2016/7/layout/RepeatingBendingProcessNew"/>
    <dgm:cxn modelId="{2BC53CF9-6906-FE4D-9688-4406749581DF}" type="presOf" srcId="{321F5F4C-8EE5-8F44-AB26-761B2E00AB1E}" destId="{61D2BB38-B819-7F40-B763-83C3EB165D4E}" srcOrd="0" destOrd="0" presId="urn:microsoft.com/office/officeart/2016/7/layout/RepeatingBendingProcessNew"/>
    <dgm:cxn modelId="{FE56E5FB-3F09-8D4F-9056-9DD641EBAD61}" type="presOf" srcId="{E71D8B04-F5E6-6443-857C-FB9C59923206}" destId="{166E2EBC-4E50-5046-8234-1291CEC9BAC2}" srcOrd="1" destOrd="0" presId="urn:microsoft.com/office/officeart/2016/7/layout/RepeatingBendingProcessNew"/>
    <dgm:cxn modelId="{A5A376FD-E31D-774E-80A6-1EAAAE8C7A85}" type="presOf" srcId="{6B7DC451-C566-FD43-9D41-12F5B3C07AB5}" destId="{13C4DE48-E4BA-364D-B3F0-4C7DC2DB92F6}" srcOrd="0" destOrd="0" presId="urn:microsoft.com/office/officeart/2016/7/layout/RepeatingBendingProcessNew"/>
    <dgm:cxn modelId="{86749BFD-6CAF-2140-83B7-08758A0F558D}" type="presOf" srcId="{B56A34CC-8D9A-A948-9234-78952AE9C92E}" destId="{BB4CDFC2-D242-9643-AF4B-7D1AA4EE0ECB}" srcOrd="0" destOrd="0" presId="urn:microsoft.com/office/officeart/2016/7/layout/RepeatingBendingProcessNew"/>
    <dgm:cxn modelId="{BD007AB6-4A0E-C84E-AB32-90F37B50D2D7}" type="presParOf" srcId="{7E69DF13-399F-C444-8DC2-893BD1221F3C}" destId="{B5F7266F-D7FE-C940-8F0B-C9EA2A895BB4}" srcOrd="0" destOrd="0" presId="urn:microsoft.com/office/officeart/2016/7/layout/RepeatingBendingProcessNew"/>
    <dgm:cxn modelId="{804C9E50-B22B-E042-9B18-A42D18F1D74E}" type="presParOf" srcId="{7E69DF13-399F-C444-8DC2-893BD1221F3C}" destId="{C933AE14-83D5-864F-A947-260C30920A88}" srcOrd="1" destOrd="0" presId="urn:microsoft.com/office/officeart/2016/7/layout/RepeatingBendingProcessNew"/>
    <dgm:cxn modelId="{2E0FC75F-B2AB-B048-A5C9-F5B3916A2B7F}" type="presParOf" srcId="{C933AE14-83D5-864F-A947-260C30920A88}" destId="{166E2EBC-4E50-5046-8234-1291CEC9BAC2}" srcOrd="0" destOrd="0" presId="urn:microsoft.com/office/officeart/2016/7/layout/RepeatingBendingProcessNew"/>
    <dgm:cxn modelId="{1E8935F0-49AE-7B47-B5DC-D49286E5BE8D}" type="presParOf" srcId="{7E69DF13-399F-C444-8DC2-893BD1221F3C}" destId="{F3ED2F57-4B6B-1D4D-9509-507820A94676}" srcOrd="2" destOrd="0" presId="urn:microsoft.com/office/officeart/2016/7/layout/RepeatingBendingProcessNew"/>
    <dgm:cxn modelId="{5252BEC5-2D08-3041-8882-BDFBA011B851}" type="presParOf" srcId="{7E69DF13-399F-C444-8DC2-893BD1221F3C}" destId="{F3B642CE-0B50-4A41-B9C1-2B817DBF4B3E}" srcOrd="3" destOrd="0" presId="urn:microsoft.com/office/officeart/2016/7/layout/RepeatingBendingProcessNew"/>
    <dgm:cxn modelId="{5D3AF5ED-52B3-8D4A-B6C3-66B78FCF7046}" type="presParOf" srcId="{F3B642CE-0B50-4A41-B9C1-2B817DBF4B3E}" destId="{69945C41-9422-2047-8377-C91F719BCE52}" srcOrd="0" destOrd="0" presId="urn:microsoft.com/office/officeart/2016/7/layout/RepeatingBendingProcessNew"/>
    <dgm:cxn modelId="{6B9345A5-C5EA-AD45-9C34-BBF6FEA64F6A}" type="presParOf" srcId="{7E69DF13-399F-C444-8DC2-893BD1221F3C}" destId="{13C4DE48-E4BA-364D-B3F0-4C7DC2DB92F6}" srcOrd="4" destOrd="0" presId="urn:microsoft.com/office/officeart/2016/7/layout/RepeatingBendingProcessNew"/>
    <dgm:cxn modelId="{B60891BA-F821-F641-82C9-DC48261D8536}" type="presParOf" srcId="{7E69DF13-399F-C444-8DC2-893BD1221F3C}" destId="{BB4CDFC2-D242-9643-AF4B-7D1AA4EE0ECB}" srcOrd="5" destOrd="0" presId="urn:microsoft.com/office/officeart/2016/7/layout/RepeatingBendingProcessNew"/>
    <dgm:cxn modelId="{7A1BE36B-40E3-0A4E-9601-84E56E769C37}" type="presParOf" srcId="{BB4CDFC2-D242-9643-AF4B-7D1AA4EE0ECB}" destId="{A6D415A5-276F-C042-8729-1A337311C990}" srcOrd="0" destOrd="0" presId="urn:microsoft.com/office/officeart/2016/7/layout/RepeatingBendingProcessNew"/>
    <dgm:cxn modelId="{03D459C2-4B55-CB4A-91DC-5D9609D55928}" type="presParOf" srcId="{7E69DF13-399F-C444-8DC2-893BD1221F3C}" destId="{7C3F6C60-1F30-7A45-9CEF-C911016CF00B}" srcOrd="6" destOrd="0" presId="urn:microsoft.com/office/officeart/2016/7/layout/RepeatingBendingProcessNew"/>
    <dgm:cxn modelId="{54C988A6-1A6D-324F-9E79-D40FA28DB069}" type="presParOf" srcId="{7E69DF13-399F-C444-8DC2-893BD1221F3C}" destId="{61D2BB38-B819-7F40-B763-83C3EB165D4E}" srcOrd="7" destOrd="0" presId="urn:microsoft.com/office/officeart/2016/7/layout/RepeatingBendingProcessNew"/>
    <dgm:cxn modelId="{EA368040-9ADF-9B4C-ACBA-C65E6EEB3D01}" type="presParOf" srcId="{61D2BB38-B819-7F40-B763-83C3EB165D4E}" destId="{84DB4F41-77DA-EE48-A13A-C9739698611F}" srcOrd="0" destOrd="0" presId="urn:microsoft.com/office/officeart/2016/7/layout/RepeatingBendingProcessNew"/>
    <dgm:cxn modelId="{41703DF2-9B5D-1447-8A29-5D3B6F12D853}" type="presParOf" srcId="{7E69DF13-399F-C444-8DC2-893BD1221F3C}" destId="{C55C7085-6891-774A-AE42-F4BF5ED1A029}" srcOrd="8" destOrd="0" presId="urn:microsoft.com/office/officeart/2016/7/layout/RepeatingBendingProcessNew"/>
    <dgm:cxn modelId="{307E1B8F-37AB-D946-8270-DF64E0C7B4D7}" type="presParOf" srcId="{7E69DF13-399F-C444-8DC2-893BD1221F3C}" destId="{0897198E-A8B7-9A47-BF40-2121AE2C3ADB}" srcOrd="9" destOrd="0" presId="urn:microsoft.com/office/officeart/2016/7/layout/RepeatingBendingProcessNew"/>
    <dgm:cxn modelId="{D58EB67B-33EB-F149-9E2E-6F9E7547CE72}" type="presParOf" srcId="{0897198E-A8B7-9A47-BF40-2121AE2C3ADB}" destId="{45495127-AB6C-864D-8E9B-516DB909EC85}" srcOrd="0" destOrd="0" presId="urn:microsoft.com/office/officeart/2016/7/layout/RepeatingBendingProcessNew"/>
    <dgm:cxn modelId="{407CFCB0-3A2C-8E41-B6AA-784B8D26E18B}" type="presParOf" srcId="{7E69DF13-399F-C444-8DC2-893BD1221F3C}" destId="{52A92920-158D-5E40-BB56-6862668C1789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3A11D-C45F-C642-87C0-B56BCA86FF09}">
      <dsp:nvSpPr>
        <dsp:cNvPr id="0" name=""/>
        <dsp:cNvSpPr/>
      </dsp:nvSpPr>
      <dsp:spPr>
        <a:xfrm>
          <a:off x="42664" y="997"/>
          <a:ext cx="3829843" cy="2297906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800" b="1" kern="1200" dirty="0">
              <a:latin typeface="Montserrat" pitchFamily="2" charset="77"/>
            </a:rPr>
            <a:t>Cifra negra de 92.6%</a:t>
          </a:r>
        </a:p>
      </dsp:txBody>
      <dsp:txXfrm>
        <a:off x="42664" y="997"/>
        <a:ext cx="3829843" cy="2297906"/>
      </dsp:txXfrm>
    </dsp:sp>
    <dsp:sp modelId="{D5D50C3B-A818-A54C-99DC-CCAEA639EB84}">
      <dsp:nvSpPr>
        <dsp:cNvPr id="0" name=""/>
        <dsp:cNvSpPr/>
      </dsp:nvSpPr>
      <dsp:spPr>
        <a:xfrm>
          <a:off x="4255492" y="997"/>
          <a:ext cx="3829843" cy="2297906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400" b="1" kern="1200" dirty="0">
              <a:latin typeface="Montserrat" pitchFamily="2" charset="77"/>
            </a:rPr>
            <a:t>64.8% cree que el MP y fiscalías estatales son corruptas </a:t>
          </a:r>
        </a:p>
      </dsp:txBody>
      <dsp:txXfrm>
        <a:off x="4255492" y="997"/>
        <a:ext cx="3829843" cy="2297906"/>
      </dsp:txXfrm>
    </dsp:sp>
    <dsp:sp modelId="{628BF5D3-4AC4-6F44-BF9C-F0B9C463521D}">
      <dsp:nvSpPr>
        <dsp:cNvPr id="0" name=""/>
        <dsp:cNvSpPr/>
      </dsp:nvSpPr>
      <dsp:spPr>
        <a:xfrm>
          <a:off x="42664" y="2681887"/>
          <a:ext cx="3829843" cy="2297906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600" b="1" kern="1200" dirty="0">
              <a:latin typeface="Montserrat" pitchFamily="2" charset="77"/>
            </a:rPr>
            <a:t>67% cree que los jueces son corruptos </a:t>
          </a:r>
        </a:p>
      </dsp:txBody>
      <dsp:txXfrm>
        <a:off x="42664" y="2681887"/>
        <a:ext cx="3829843" cy="2297906"/>
      </dsp:txXfrm>
    </dsp:sp>
    <dsp:sp modelId="{A10BCA30-382E-F842-8257-CFC2E60484A1}">
      <dsp:nvSpPr>
        <dsp:cNvPr id="0" name=""/>
        <dsp:cNvSpPr/>
      </dsp:nvSpPr>
      <dsp:spPr>
        <a:xfrm>
          <a:off x="4255492" y="2681887"/>
          <a:ext cx="3829843" cy="2297906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400" b="1" kern="1200" dirty="0">
              <a:latin typeface="Montserrat" pitchFamily="2" charset="77"/>
            </a:rPr>
            <a:t>64.3% cree que la policía ministerial es corrupta</a:t>
          </a:r>
        </a:p>
      </dsp:txBody>
      <dsp:txXfrm>
        <a:off x="4255492" y="2681887"/>
        <a:ext cx="3829843" cy="22979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30A07-4C52-7C45-9DFE-A15E0E22FE99}">
      <dsp:nvSpPr>
        <dsp:cNvPr id="0" name=""/>
        <dsp:cNvSpPr/>
      </dsp:nvSpPr>
      <dsp:spPr>
        <a:xfrm rot="5400000">
          <a:off x="1000470" y="1644207"/>
          <a:ext cx="1355725" cy="154344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C6871E-AA4C-0D40-B989-B77899EB418A}">
      <dsp:nvSpPr>
        <dsp:cNvPr id="0" name=""/>
        <dsp:cNvSpPr/>
      </dsp:nvSpPr>
      <dsp:spPr>
        <a:xfrm>
          <a:off x="1857" y="110151"/>
          <a:ext cx="3561097" cy="1659910"/>
        </a:xfrm>
        <a:prstGeom prst="roundRect">
          <a:avLst>
            <a:gd name="adj" fmla="val 1667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Analizamos más de mil expedientes judiciales y sentencias</a:t>
          </a:r>
        </a:p>
      </dsp:txBody>
      <dsp:txXfrm>
        <a:off x="82902" y="191196"/>
        <a:ext cx="3399007" cy="1497820"/>
      </dsp:txXfrm>
    </dsp:sp>
    <dsp:sp modelId="{C32509D4-9D72-3C48-ABAC-FD493F91BFCA}">
      <dsp:nvSpPr>
        <dsp:cNvPr id="0" name=""/>
        <dsp:cNvSpPr/>
      </dsp:nvSpPr>
      <dsp:spPr>
        <a:xfrm>
          <a:off x="2923528" y="293716"/>
          <a:ext cx="1659886" cy="12911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76C588-8BD0-4F44-9FC4-BF6C6DB5C77E}">
      <dsp:nvSpPr>
        <dsp:cNvPr id="0" name=""/>
        <dsp:cNvSpPr/>
      </dsp:nvSpPr>
      <dsp:spPr>
        <a:xfrm rot="5400000">
          <a:off x="3444239" y="3411301"/>
          <a:ext cx="1355725" cy="154344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D05ED0-4605-2042-B26B-B36E526968DA}">
      <dsp:nvSpPr>
        <dsp:cNvPr id="0" name=""/>
        <dsp:cNvSpPr/>
      </dsp:nvSpPr>
      <dsp:spPr>
        <a:xfrm>
          <a:off x="2201005" y="1935873"/>
          <a:ext cx="4050342" cy="1542654"/>
        </a:xfrm>
        <a:prstGeom prst="roundRect">
          <a:avLst>
            <a:gd name="adj" fmla="val 1667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kern="1200" dirty="0">
              <a:latin typeface="Montserrat" pitchFamily="2" charset="77"/>
            </a:rPr>
            <a:t>Sintetizamos el proceso penal en 24 casillas</a:t>
          </a:r>
        </a:p>
      </dsp:txBody>
      <dsp:txXfrm>
        <a:off x="2276325" y="2011193"/>
        <a:ext cx="3899702" cy="1392014"/>
      </dsp:txXfrm>
    </dsp:sp>
    <dsp:sp modelId="{54AA215A-9EA5-D442-87EC-B54701C0FC7C}">
      <dsp:nvSpPr>
        <dsp:cNvPr id="0" name=""/>
        <dsp:cNvSpPr/>
      </dsp:nvSpPr>
      <dsp:spPr>
        <a:xfrm>
          <a:off x="5367297" y="2060810"/>
          <a:ext cx="1659886" cy="12911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CCE323-DE36-4347-8FFF-4915B52767FC}">
      <dsp:nvSpPr>
        <dsp:cNvPr id="0" name=""/>
        <dsp:cNvSpPr/>
      </dsp:nvSpPr>
      <dsp:spPr>
        <a:xfrm>
          <a:off x="4400152" y="3702968"/>
          <a:ext cx="3725989" cy="1605547"/>
        </a:xfrm>
        <a:prstGeom prst="roundRect">
          <a:avLst>
            <a:gd name="adj" fmla="val 1667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Presentamos el avance de cada caso en una escala de 0 a 100%</a:t>
          </a:r>
        </a:p>
      </dsp:txBody>
      <dsp:txXfrm>
        <a:off x="4478542" y="3781358"/>
        <a:ext cx="3569209" cy="14487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AB6962-9180-8A44-B0CF-A41BD7805D28}">
      <dsp:nvSpPr>
        <dsp:cNvPr id="0" name=""/>
        <dsp:cNvSpPr/>
      </dsp:nvSpPr>
      <dsp:spPr>
        <a:xfrm>
          <a:off x="0" y="684359"/>
          <a:ext cx="3573730" cy="2144238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600" b="1" kern="1200" dirty="0">
              <a:latin typeface="Montserrat" pitchFamily="2" charset="77"/>
            </a:rPr>
            <a:t>Avance promedio de 25%</a:t>
          </a:r>
        </a:p>
      </dsp:txBody>
      <dsp:txXfrm>
        <a:off x="0" y="684359"/>
        <a:ext cx="3573730" cy="2144238"/>
      </dsp:txXfrm>
    </dsp:sp>
    <dsp:sp modelId="{E4B7A98B-5793-D14E-8817-A77A77EF40FC}">
      <dsp:nvSpPr>
        <dsp:cNvPr id="0" name=""/>
        <dsp:cNvSpPr/>
      </dsp:nvSpPr>
      <dsp:spPr>
        <a:xfrm>
          <a:off x="3931103" y="684359"/>
          <a:ext cx="3573730" cy="2144238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000" b="1" kern="1200" dirty="0">
              <a:latin typeface="Montserrat" pitchFamily="2" charset="77"/>
            </a:rPr>
            <a:t>Ningún caso supera el 60%</a:t>
          </a:r>
        </a:p>
      </dsp:txBody>
      <dsp:txXfrm>
        <a:off x="3931103" y="684359"/>
        <a:ext cx="3573730" cy="2144238"/>
      </dsp:txXfrm>
    </dsp:sp>
    <dsp:sp modelId="{4AAE85DF-560E-EB43-AAFB-AC539B53D745}">
      <dsp:nvSpPr>
        <dsp:cNvPr id="0" name=""/>
        <dsp:cNvSpPr/>
      </dsp:nvSpPr>
      <dsp:spPr>
        <a:xfrm>
          <a:off x="7862207" y="684359"/>
          <a:ext cx="3573730" cy="2144238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700" b="1" kern="1200" dirty="0">
              <a:latin typeface="Montserrat" pitchFamily="2" charset="77"/>
            </a:rPr>
            <a:t>60% de los implicados no han sido perseguidos por la justicia</a:t>
          </a:r>
        </a:p>
      </dsp:txBody>
      <dsp:txXfrm>
        <a:off x="7862207" y="684359"/>
        <a:ext cx="3573730" cy="2144238"/>
      </dsp:txXfrm>
    </dsp:sp>
    <dsp:sp modelId="{E78A75A2-A5F1-1A42-B79E-7A38EB22DC35}">
      <dsp:nvSpPr>
        <dsp:cNvPr id="0" name=""/>
        <dsp:cNvSpPr/>
      </dsp:nvSpPr>
      <dsp:spPr>
        <a:xfrm>
          <a:off x="0" y="3185971"/>
          <a:ext cx="3573730" cy="2144238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b="1" kern="1200" dirty="0">
              <a:latin typeface="Montserrat" pitchFamily="2" charset="77"/>
            </a:rPr>
            <a:t>8 sentencias condenatorias en materia penal </a:t>
          </a:r>
        </a:p>
      </dsp:txBody>
      <dsp:txXfrm>
        <a:off x="0" y="3185971"/>
        <a:ext cx="3573730" cy="2144238"/>
      </dsp:txXfrm>
    </dsp:sp>
    <dsp:sp modelId="{7779DC13-ECE3-AB45-B187-86313CA9797A}">
      <dsp:nvSpPr>
        <dsp:cNvPr id="0" name=""/>
        <dsp:cNvSpPr/>
      </dsp:nvSpPr>
      <dsp:spPr>
        <a:xfrm>
          <a:off x="3931103" y="3185971"/>
          <a:ext cx="3573730" cy="2144238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4000" b="1" kern="1200" dirty="0">
              <a:latin typeface="Montserrat" pitchFamily="2" charset="77"/>
            </a:rPr>
            <a:t>32 mil 437 millones de pesos  </a:t>
          </a:r>
        </a:p>
      </dsp:txBody>
      <dsp:txXfrm>
        <a:off x="3931103" y="3185971"/>
        <a:ext cx="3573730" cy="2144238"/>
      </dsp:txXfrm>
    </dsp:sp>
    <dsp:sp modelId="{5D78B39B-3A41-9444-A1EE-AB6A7E2BD30F}">
      <dsp:nvSpPr>
        <dsp:cNvPr id="0" name=""/>
        <dsp:cNvSpPr/>
      </dsp:nvSpPr>
      <dsp:spPr>
        <a:xfrm>
          <a:off x="7862207" y="3185971"/>
          <a:ext cx="3573730" cy="2144238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kern="1200" dirty="0">
              <a:latin typeface="Montserrat" pitchFamily="2" charset="77"/>
            </a:rPr>
            <a:t> </a:t>
          </a:r>
          <a:r>
            <a:rPr lang="es-MX" sz="2800" b="1" kern="1200" dirty="0">
              <a:latin typeface="Montserrat" pitchFamily="2" charset="77"/>
            </a:rPr>
            <a:t>Tiempo promedio hasta ahora: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b="1" kern="1200" dirty="0">
              <a:latin typeface="Montserrat" pitchFamily="2" charset="77"/>
            </a:rPr>
            <a:t>EPN: 6 años y medio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MX" sz="2000" b="1" kern="1200" dirty="0">
              <a:latin typeface="Montserrat" pitchFamily="2" charset="77"/>
            </a:rPr>
            <a:t>AMLO: 3 años 2 meses</a:t>
          </a:r>
        </a:p>
      </dsp:txBody>
      <dsp:txXfrm>
        <a:off x="7862207" y="3185971"/>
        <a:ext cx="3573730" cy="21442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3AE14-83D5-864F-A947-260C30920A88}">
      <dsp:nvSpPr>
        <dsp:cNvPr id="0" name=""/>
        <dsp:cNvSpPr/>
      </dsp:nvSpPr>
      <dsp:spPr>
        <a:xfrm>
          <a:off x="2944167" y="700303"/>
          <a:ext cx="5376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642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198782" y="743179"/>
        <a:ext cx="28412" cy="5687"/>
      </dsp:txXfrm>
    </dsp:sp>
    <dsp:sp modelId="{B5F7266F-D7FE-C940-8F0B-C9EA2A895BB4}">
      <dsp:nvSpPr>
        <dsp:cNvPr id="0" name=""/>
        <dsp:cNvSpPr/>
      </dsp:nvSpPr>
      <dsp:spPr>
        <a:xfrm>
          <a:off x="475345" y="4836"/>
          <a:ext cx="2470621" cy="1482372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063" tIns="127076" rIns="121063" bIns="12707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21 presuntos responsables</a:t>
          </a:r>
        </a:p>
      </dsp:txBody>
      <dsp:txXfrm>
        <a:off x="475345" y="4836"/>
        <a:ext cx="2470621" cy="1482372"/>
      </dsp:txXfrm>
    </dsp:sp>
    <dsp:sp modelId="{F3B642CE-0B50-4A41-B9C1-2B817DBF4B3E}">
      <dsp:nvSpPr>
        <dsp:cNvPr id="0" name=""/>
        <dsp:cNvSpPr/>
      </dsp:nvSpPr>
      <dsp:spPr>
        <a:xfrm>
          <a:off x="1710656" y="1485409"/>
          <a:ext cx="3038864" cy="537642"/>
        </a:xfrm>
        <a:custGeom>
          <a:avLst/>
          <a:gdLst/>
          <a:ahLst/>
          <a:cxnLst/>
          <a:rect l="0" t="0" r="0" b="0"/>
          <a:pathLst>
            <a:path>
              <a:moveTo>
                <a:pt x="3038864" y="0"/>
              </a:moveTo>
              <a:lnTo>
                <a:pt x="3038864" y="285921"/>
              </a:lnTo>
              <a:lnTo>
                <a:pt x="0" y="285921"/>
              </a:lnTo>
              <a:lnTo>
                <a:pt x="0" y="537642"/>
              </a:lnTo>
            </a:path>
          </a:pathLst>
        </a:custGeom>
        <a:noFill/>
        <a:ln w="9525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152800" y="1751387"/>
        <a:ext cx="154576" cy="5687"/>
      </dsp:txXfrm>
    </dsp:sp>
    <dsp:sp modelId="{F3ED2F57-4B6B-1D4D-9509-507820A94676}">
      <dsp:nvSpPr>
        <dsp:cNvPr id="0" name=""/>
        <dsp:cNvSpPr/>
      </dsp:nvSpPr>
      <dsp:spPr>
        <a:xfrm>
          <a:off x="3514209" y="4836"/>
          <a:ext cx="2470621" cy="1482372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063" tIns="127076" rIns="121063" bIns="12707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16 procesos penales abiertos</a:t>
          </a:r>
        </a:p>
      </dsp:txBody>
      <dsp:txXfrm>
        <a:off x="3514209" y="4836"/>
        <a:ext cx="2470621" cy="1482372"/>
      </dsp:txXfrm>
    </dsp:sp>
    <dsp:sp modelId="{BB4CDFC2-D242-9643-AF4B-7D1AA4EE0ECB}">
      <dsp:nvSpPr>
        <dsp:cNvPr id="0" name=""/>
        <dsp:cNvSpPr/>
      </dsp:nvSpPr>
      <dsp:spPr>
        <a:xfrm>
          <a:off x="2944167" y="2750919"/>
          <a:ext cx="5376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642" y="45720"/>
              </a:lnTo>
            </a:path>
          </a:pathLst>
        </a:custGeom>
        <a:noFill/>
        <a:ln w="9525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198782" y="2793795"/>
        <a:ext cx="28412" cy="5687"/>
      </dsp:txXfrm>
    </dsp:sp>
    <dsp:sp modelId="{13C4DE48-E4BA-364D-B3F0-4C7DC2DB92F6}">
      <dsp:nvSpPr>
        <dsp:cNvPr id="0" name=""/>
        <dsp:cNvSpPr/>
      </dsp:nvSpPr>
      <dsp:spPr>
        <a:xfrm>
          <a:off x="475345" y="2055452"/>
          <a:ext cx="2470621" cy="1482372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063" tIns="127076" rIns="121063" bIns="12707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2 años 9 meses desde que salió a la luz</a:t>
          </a:r>
        </a:p>
      </dsp:txBody>
      <dsp:txXfrm>
        <a:off x="475345" y="2055452"/>
        <a:ext cx="2470621" cy="1482372"/>
      </dsp:txXfrm>
    </dsp:sp>
    <dsp:sp modelId="{61D2BB38-B819-7F40-B763-83C3EB165D4E}">
      <dsp:nvSpPr>
        <dsp:cNvPr id="0" name=""/>
        <dsp:cNvSpPr/>
      </dsp:nvSpPr>
      <dsp:spPr>
        <a:xfrm>
          <a:off x="1710656" y="3536025"/>
          <a:ext cx="3038864" cy="537642"/>
        </a:xfrm>
        <a:custGeom>
          <a:avLst/>
          <a:gdLst/>
          <a:ahLst/>
          <a:cxnLst/>
          <a:rect l="0" t="0" r="0" b="0"/>
          <a:pathLst>
            <a:path>
              <a:moveTo>
                <a:pt x="3038864" y="0"/>
              </a:moveTo>
              <a:lnTo>
                <a:pt x="3038864" y="285921"/>
              </a:lnTo>
              <a:lnTo>
                <a:pt x="0" y="285921"/>
              </a:lnTo>
              <a:lnTo>
                <a:pt x="0" y="537642"/>
              </a:lnTo>
            </a:path>
          </a:pathLst>
        </a:custGeom>
        <a:noFill/>
        <a:ln w="9525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152800" y="3802002"/>
        <a:ext cx="154576" cy="5687"/>
      </dsp:txXfrm>
    </dsp:sp>
    <dsp:sp modelId="{7C3F6C60-1F30-7A45-9CEF-C911016CF00B}">
      <dsp:nvSpPr>
        <dsp:cNvPr id="0" name=""/>
        <dsp:cNvSpPr/>
      </dsp:nvSpPr>
      <dsp:spPr>
        <a:xfrm>
          <a:off x="3514209" y="2055452"/>
          <a:ext cx="2470621" cy="1482372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063" tIns="127076" rIns="121063" bIns="12707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Más de 15 mil millones de pesos desviados</a:t>
          </a:r>
        </a:p>
      </dsp:txBody>
      <dsp:txXfrm>
        <a:off x="3514209" y="2055452"/>
        <a:ext cx="2470621" cy="1482372"/>
      </dsp:txXfrm>
    </dsp:sp>
    <dsp:sp modelId="{0897198E-A8B7-9A47-BF40-2121AE2C3ADB}">
      <dsp:nvSpPr>
        <dsp:cNvPr id="0" name=""/>
        <dsp:cNvSpPr/>
      </dsp:nvSpPr>
      <dsp:spPr>
        <a:xfrm>
          <a:off x="2944167" y="4801534"/>
          <a:ext cx="5376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642" y="45720"/>
              </a:lnTo>
            </a:path>
          </a:pathLst>
        </a:custGeom>
        <a:noFill/>
        <a:ln w="9525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198782" y="4844410"/>
        <a:ext cx="28412" cy="5687"/>
      </dsp:txXfrm>
    </dsp:sp>
    <dsp:sp modelId="{C55C7085-6891-774A-AE42-F4BF5ED1A029}">
      <dsp:nvSpPr>
        <dsp:cNvPr id="0" name=""/>
        <dsp:cNvSpPr/>
      </dsp:nvSpPr>
      <dsp:spPr>
        <a:xfrm>
          <a:off x="475345" y="4106068"/>
          <a:ext cx="2470621" cy="1482372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063" tIns="127076" rIns="121063" bIns="12707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latin typeface="Montserrat" pitchFamily="2" charset="77"/>
            </a:rPr>
            <a:t>0 sentencias condenatorias </a:t>
          </a:r>
        </a:p>
      </dsp:txBody>
      <dsp:txXfrm>
        <a:off x="475345" y="4106068"/>
        <a:ext cx="2470621" cy="1482372"/>
      </dsp:txXfrm>
    </dsp:sp>
    <dsp:sp modelId="{52A92920-158D-5E40-BB56-6862668C1789}">
      <dsp:nvSpPr>
        <dsp:cNvPr id="0" name=""/>
        <dsp:cNvSpPr/>
      </dsp:nvSpPr>
      <dsp:spPr>
        <a:xfrm>
          <a:off x="3514209" y="4106068"/>
          <a:ext cx="2470621" cy="1482372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063" tIns="127076" rIns="121063" bIns="127076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b="1" kern="1200" dirty="0">
              <a:latin typeface="Montserrat" pitchFamily="2" charset="77"/>
            </a:rPr>
            <a:t>Avance del 26%</a:t>
          </a:r>
        </a:p>
      </dsp:txBody>
      <dsp:txXfrm>
        <a:off x="3514209" y="4106068"/>
        <a:ext cx="2470621" cy="14823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3AE14-83D5-864F-A947-260C30920A88}">
      <dsp:nvSpPr>
        <dsp:cNvPr id="0" name=""/>
        <dsp:cNvSpPr/>
      </dsp:nvSpPr>
      <dsp:spPr>
        <a:xfrm>
          <a:off x="3029779" y="721602"/>
          <a:ext cx="5564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421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14" y="764387"/>
        <a:ext cx="29351" cy="5870"/>
      </dsp:txXfrm>
    </dsp:sp>
    <dsp:sp modelId="{B5F7266F-D7FE-C940-8F0B-C9EA2A895BB4}">
      <dsp:nvSpPr>
        <dsp:cNvPr id="0" name=""/>
        <dsp:cNvSpPr/>
      </dsp:nvSpPr>
      <dsp:spPr>
        <a:xfrm>
          <a:off x="479313" y="1642"/>
          <a:ext cx="2552266" cy="1531360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063" tIns="131276" rIns="125063" bIns="13127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>
              <a:latin typeface="Montserrat" pitchFamily="2" charset="77"/>
            </a:rPr>
            <a:t>7 presuntos responsables</a:t>
          </a:r>
          <a:endParaRPr lang="es-MX" sz="2400" b="1" kern="1200" dirty="0">
            <a:latin typeface="Montserrat" pitchFamily="2" charset="77"/>
          </a:endParaRPr>
        </a:p>
      </dsp:txBody>
      <dsp:txXfrm>
        <a:off x="479313" y="1642"/>
        <a:ext cx="2552266" cy="1531360"/>
      </dsp:txXfrm>
    </dsp:sp>
    <dsp:sp modelId="{F3B642CE-0B50-4A41-B9C1-2B817DBF4B3E}">
      <dsp:nvSpPr>
        <dsp:cNvPr id="0" name=""/>
        <dsp:cNvSpPr/>
      </dsp:nvSpPr>
      <dsp:spPr>
        <a:xfrm>
          <a:off x="1755446" y="1531202"/>
          <a:ext cx="3139288" cy="556421"/>
        </a:xfrm>
        <a:custGeom>
          <a:avLst/>
          <a:gdLst/>
          <a:ahLst/>
          <a:cxnLst/>
          <a:rect l="0" t="0" r="0" b="0"/>
          <a:pathLst>
            <a:path>
              <a:moveTo>
                <a:pt x="3139288" y="0"/>
              </a:moveTo>
              <a:lnTo>
                <a:pt x="3139288" y="295310"/>
              </a:lnTo>
              <a:lnTo>
                <a:pt x="0" y="295310"/>
              </a:lnTo>
              <a:lnTo>
                <a:pt x="0" y="556421"/>
              </a:lnTo>
            </a:path>
          </a:pathLst>
        </a:custGeom>
        <a:noFill/>
        <a:ln w="9525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45247" y="1806477"/>
        <a:ext cx="159685" cy="5870"/>
      </dsp:txXfrm>
    </dsp:sp>
    <dsp:sp modelId="{F3ED2F57-4B6B-1D4D-9509-507820A94676}">
      <dsp:nvSpPr>
        <dsp:cNvPr id="0" name=""/>
        <dsp:cNvSpPr/>
      </dsp:nvSpPr>
      <dsp:spPr>
        <a:xfrm>
          <a:off x="3618601" y="1642"/>
          <a:ext cx="2552266" cy="1531360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063" tIns="131276" rIns="125063" bIns="13127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>
              <a:latin typeface="Montserrat" pitchFamily="2" charset="77"/>
            </a:rPr>
            <a:t>0 procesos penales en curso</a:t>
          </a:r>
          <a:endParaRPr lang="es-MX" sz="2400" b="1" kern="1200" dirty="0">
            <a:latin typeface="Montserrat" pitchFamily="2" charset="77"/>
          </a:endParaRPr>
        </a:p>
      </dsp:txBody>
      <dsp:txXfrm>
        <a:off x="3618601" y="1642"/>
        <a:ext cx="2552266" cy="1531360"/>
      </dsp:txXfrm>
    </dsp:sp>
    <dsp:sp modelId="{BB4CDFC2-D242-9643-AF4B-7D1AA4EE0ECB}">
      <dsp:nvSpPr>
        <dsp:cNvPr id="0" name=""/>
        <dsp:cNvSpPr/>
      </dsp:nvSpPr>
      <dsp:spPr>
        <a:xfrm>
          <a:off x="3029779" y="2839983"/>
          <a:ext cx="5564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421" y="45720"/>
              </a:lnTo>
            </a:path>
          </a:pathLst>
        </a:custGeom>
        <a:noFill/>
        <a:ln w="9525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14" y="2882768"/>
        <a:ext cx="29351" cy="5870"/>
      </dsp:txXfrm>
    </dsp:sp>
    <dsp:sp modelId="{13C4DE48-E4BA-364D-B3F0-4C7DC2DB92F6}">
      <dsp:nvSpPr>
        <dsp:cNvPr id="0" name=""/>
        <dsp:cNvSpPr/>
      </dsp:nvSpPr>
      <dsp:spPr>
        <a:xfrm>
          <a:off x="479313" y="2120023"/>
          <a:ext cx="2552266" cy="1531360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063" tIns="131276" rIns="125063" bIns="13127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>
              <a:latin typeface="Montserrat" pitchFamily="2" charset="77"/>
            </a:rPr>
            <a:t>3 años desde que salió a la luz</a:t>
          </a:r>
          <a:endParaRPr lang="es-MX" sz="2400" b="1" kern="1200" dirty="0">
            <a:latin typeface="Montserrat" pitchFamily="2" charset="77"/>
          </a:endParaRPr>
        </a:p>
      </dsp:txBody>
      <dsp:txXfrm>
        <a:off x="479313" y="2120023"/>
        <a:ext cx="2552266" cy="1531360"/>
      </dsp:txXfrm>
    </dsp:sp>
    <dsp:sp modelId="{61D2BB38-B819-7F40-B763-83C3EB165D4E}">
      <dsp:nvSpPr>
        <dsp:cNvPr id="0" name=""/>
        <dsp:cNvSpPr/>
      </dsp:nvSpPr>
      <dsp:spPr>
        <a:xfrm>
          <a:off x="1755446" y="3649583"/>
          <a:ext cx="3139288" cy="556421"/>
        </a:xfrm>
        <a:custGeom>
          <a:avLst/>
          <a:gdLst/>
          <a:ahLst/>
          <a:cxnLst/>
          <a:rect l="0" t="0" r="0" b="0"/>
          <a:pathLst>
            <a:path>
              <a:moveTo>
                <a:pt x="3139288" y="0"/>
              </a:moveTo>
              <a:lnTo>
                <a:pt x="3139288" y="295310"/>
              </a:lnTo>
              <a:lnTo>
                <a:pt x="0" y="295310"/>
              </a:lnTo>
              <a:lnTo>
                <a:pt x="0" y="556421"/>
              </a:lnTo>
            </a:path>
          </a:pathLst>
        </a:custGeom>
        <a:noFill/>
        <a:ln w="9525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45247" y="3924859"/>
        <a:ext cx="159685" cy="5870"/>
      </dsp:txXfrm>
    </dsp:sp>
    <dsp:sp modelId="{7C3F6C60-1F30-7A45-9CEF-C911016CF00B}">
      <dsp:nvSpPr>
        <dsp:cNvPr id="0" name=""/>
        <dsp:cNvSpPr/>
      </dsp:nvSpPr>
      <dsp:spPr>
        <a:xfrm>
          <a:off x="3618601" y="2120023"/>
          <a:ext cx="2552266" cy="1531360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063" tIns="131276" rIns="125063" bIns="13127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>
              <a:latin typeface="Montserrat" pitchFamily="2" charset="77"/>
            </a:rPr>
            <a:t>Sobres amarillos con dinero, casa gris, contratos</a:t>
          </a:r>
          <a:endParaRPr lang="es-MX" sz="2000" b="1" kern="1200" dirty="0">
            <a:latin typeface="Montserrat" pitchFamily="2" charset="77"/>
          </a:endParaRPr>
        </a:p>
      </dsp:txBody>
      <dsp:txXfrm>
        <a:off x="3618601" y="2120023"/>
        <a:ext cx="2552266" cy="1531360"/>
      </dsp:txXfrm>
    </dsp:sp>
    <dsp:sp modelId="{0897198E-A8B7-9A47-BF40-2121AE2C3ADB}">
      <dsp:nvSpPr>
        <dsp:cNvPr id="0" name=""/>
        <dsp:cNvSpPr/>
      </dsp:nvSpPr>
      <dsp:spPr>
        <a:xfrm>
          <a:off x="3029779" y="4958364"/>
          <a:ext cx="55642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6421" y="45720"/>
              </a:lnTo>
            </a:path>
          </a:pathLst>
        </a:custGeom>
        <a:noFill/>
        <a:ln w="9525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14" y="5001149"/>
        <a:ext cx="29351" cy="5870"/>
      </dsp:txXfrm>
    </dsp:sp>
    <dsp:sp modelId="{C55C7085-6891-774A-AE42-F4BF5ED1A029}">
      <dsp:nvSpPr>
        <dsp:cNvPr id="0" name=""/>
        <dsp:cNvSpPr/>
      </dsp:nvSpPr>
      <dsp:spPr>
        <a:xfrm>
          <a:off x="479313" y="4238404"/>
          <a:ext cx="2552266" cy="1531360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063" tIns="131276" rIns="125063" bIns="131276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>
              <a:latin typeface="Montserrat" pitchFamily="2" charset="77"/>
            </a:rPr>
            <a:t>0 sentencias condenatorias </a:t>
          </a:r>
          <a:endParaRPr lang="es-MX" sz="2000" b="1" kern="1200" dirty="0">
            <a:latin typeface="Montserrat" pitchFamily="2" charset="77"/>
          </a:endParaRPr>
        </a:p>
      </dsp:txBody>
      <dsp:txXfrm>
        <a:off x="479313" y="4238404"/>
        <a:ext cx="2552266" cy="1531360"/>
      </dsp:txXfrm>
    </dsp:sp>
    <dsp:sp modelId="{52A92920-158D-5E40-BB56-6862668C1789}">
      <dsp:nvSpPr>
        <dsp:cNvPr id="0" name=""/>
        <dsp:cNvSpPr/>
      </dsp:nvSpPr>
      <dsp:spPr>
        <a:xfrm>
          <a:off x="3618601" y="4238404"/>
          <a:ext cx="2552266" cy="1531360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063" tIns="131276" rIns="125063" bIns="131276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b="1" kern="1200" dirty="0">
              <a:latin typeface="Montserrat" pitchFamily="2" charset="77"/>
            </a:rPr>
            <a:t>Avance del 4%</a:t>
          </a:r>
        </a:p>
      </dsp:txBody>
      <dsp:txXfrm>
        <a:off x="3618601" y="4238404"/>
        <a:ext cx="2552266" cy="15313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3AE14-83D5-864F-A947-260C30920A88}">
      <dsp:nvSpPr>
        <dsp:cNvPr id="0" name=""/>
        <dsp:cNvSpPr/>
      </dsp:nvSpPr>
      <dsp:spPr>
        <a:xfrm>
          <a:off x="3030066" y="723670"/>
          <a:ext cx="5558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5848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29" y="766455"/>
        <a:ext cx="29322" cy="5870"/>
      </dsp:txXfrm>
    </dsp:sp>
    <dsp:sp modelId="{B5F7266F-D7FE-C940-8F0B-C9EA2A895BB4}">
      <dsp:nvSpPr>
        <dsp:cNvPr id="0" name=""/>
        <dsp:cNvSpPr/>
      </dsp:nvSpPr>
      <dsp:spPr>
        <a:xfrm>
          <a:off x="482092" y="4458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80 presuntos responsables</a:t>
          </a:r>
        </a:p>
      </dsp:txBody>
      <dsp:txXfrm>
        <a:off x="482092" y="4458"/>
        <a:ext cx="2549774" cy="1529864"/>
      </dsp:txXfrm>
    </dsp:sp>
    <dsp:sp modelId="{F3B642CE-0B50-4A41-B9C1-2B817DBF4B3E}">
      <dsp:nvSpPr>
        <dsp:cNvPr id="0" name=""/>
        <dsp:cNvSpPr/>
      </dsp:nvSpPr>
      <dsp:spPr>
        <a:xfrm>
          <a:off x="1756979" y="1532523"/>
          <a:ext cx="3136222" cy="555848"/>
        </a:xfrm>
        <a:custGeom>
          <a:avLst/>
          <a:gdLst/>
          <a:ahLst/>
          <a:cxnLst/>
          <a:rect l="0" t="0" r="0" b="0"/>
          <a:pathLst>
            <a:path>
              <a:moveTo>
                <a:pt x="3136222" y="0"/>
              </a:moveTo>
              <a:lnTo>
                <a:pt x="3136222" y="295024"/>
              </a:lnTo>
              <a:lnTo>
                <a:pt x="0" y="295024"/>
              </a:lnTo>
              <a:lnTo>
                <a:pt x="0" y="555848"/>
              </a:lnTo>
            </a:path>
          </a:pathLst>
        </a:custGeom>
        <a:noFill/>
        <a:ln w="9525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45325" y="1807512"/>
        <a:ext cx="159529" cy="5870"/>
      </dsp:txXfrm>
    </dsp:sp>
    <dsp:sp modelId="{F3ED2F57-4B6B-1D4D-9509-507820A94676}">
      <dsp:nvSpPr>
        <dsp:cNvPr id="0" name=""/>
        <dsp:cNvSpPr/>
      </dsp:nvSpPr>
      <dsp:spPr>
        <a:xfrm>
          <a:off x="3618314" y="4458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latin typeface="Montserrat" pitchFamily="2" charset="77"/>
            </a:rPr>
            <a:t>9 procesos penales abiertos y 18 sanciones administrativas</a:t>
          </a:r>
        </a:p>
      </dsp:txBody>
      <dsp:txXfrm>
        <a:off x="3618314" y="4458"/>
        <a:ext cx="2549774" cy="1529864"/>
      </dsp:txXfrm>
    </dsp:sp>
    <dsp:sp modelId="{BB4CDFC2-D242-9643-AF4B-7D1AA4EE0ECB}">
      <dsp:nvSpPr>
        <dsp:cNvPr id="0" name=""/>
        <dsp:cNvSpPr/>
      </dsp:nvSpPr>
      <dsp:spPr>
        <a:xfrm>
          <a:off x="3030066" y="2839983"/>
          <a:ext cx="5558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5848" y="45720"/>
              </a:lnTo>
            </a:path>
          </a:pathLst>
        </a:custGeom>
        <a:noFill/>
        <a:ln w="9525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29" y="2882768"/>
        <a:ext cx="29322" cy="5870"/>
      </dsp:txXfrm>
    </dsp:sp>
    <dsp:sp modelId="{13C4DE48-E4BA-364D-B3F0-4C7DC2DB92F6}">
      <dsp:nvSpPr>
        <dsp:cNvPr id="0" name=""/>
        <dsp:cNvSpPr/>
      </dsp:nvSpPr>
      <dsp:spPr>
        <a:xfrm>
          <a:off x="482092" y="2120771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800" b="1" kern="1200" dirty="0">
              <a:latin typeface="Montserrat" pitchFamily="2" charset="77"/>
            </a:rPr>
            <a:t>6 años desde que salió a la luz</a:t>
          </a:r>
        </a:p>
      </dsp:txBody>
      <dsp:txXfrm>
        <a:off x="482092" y="2120771"/>
        <a:ext cx="2549774" cy="1529864"/>
      </dsp:txXfrm>
    </dsp:sp>
    <dsp:sp modelId="{61D2BB38-B819-7F40-B763-83C3EB165D4E}">
      <dsp:nvSpPr>
        <dsp:cNvPr id="0" name=""/>
        <dsp:cNvSpPr/>
      </dsp:nvSpPr>
      <dsp:spPr>
        <a:xfrm>
          <a:off x="1756979" y="3648835"/>
          <a:ext cx="3136222" cy="555848"/>
        </a:xfrm>
        <a:custGeom>
          <a:avLst/>
          <a:gdLst/>
          <a:ahLst/>
          <a:cxnLst/>
          <a:rect l="0" t="0" r="0" b="0"/>
          <a:pathLst>
            <a:path>
              <a:moveTo>
                <a:pt x="3136222" y="0"/>
              </a:moveTo>
              <a:lnTo>
                <a:pt x="3136222" y="295024"/>
              </a:lnTo>
              <a:lnTo>
                <a:pt x="0" y="295024"/>
              </a:lnTo>
              <a:lnTo>
                <a:pt x="0" y="555848"/>
              </a:lnTo>
            </a:path>
          </a:pathLst>
        </a:custGeom>
        <a:noFill/>
        <a:ln w="9525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45325" y="3923824"/>
        <a:ext cx="159529" cy="5870"/>
      </dsp:txXfrm>
    </dsp:sp>
    <dsp:sp modelId="{7C3F6C60-1F30-7A45-9CEF-C911016CF00B}">
      <dsp:nvSpPr>
        <dsp:cNvPr id="0" name=""/>
        <dsp:cNvSpPr/>
      </dsp:nvSpPr>
      <dsp:spPr>
        <a:xfrm>
          <a:off x="3618314" y="2120771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7,670</a:t>
          </a:r>
          <a:r>
            <a:rPr lang="es-MX" sz="2400" b="1" kern="1200" baseline="0" dirty="0">
              <a:latin typeface="Montserrat" pitchFamily="2" charset="77"/>
            </a:rPr>
            <a:t> millones de pesos desviados </a:t>
          </a:r>
          <a:endParaRPr lang="es-MX" sz="2400" b="1" kern="1200" dirty="0">
            <a:latin typeface="Montserrat" pitchFamily="2" charset="77"/>
          </a:endParaRPr>
        </a:p>
      </dsp:txBody>
      <dsp:txXfrm>
        <a:off x="3618314" y="2120771"/>
        <a:ext cx="2549774" cy="1529864"/>
      </dsp:txXfrm>
    </dsp:sp>
    <dsp:sp modelId="{0897198E-A8B7-9A47-BF40-2121AE2C3ADB}">
      <dsp:nvSpPr>
        <dsp:cNvPr id="0" name=""/>
        <dsp:cNvSpPr/>
      </dsp:nvSpPr>
      <dsp:spPr>
        <a:xfrm>
          <a:off x="3030066" y="4956296"/>
          <a:ext cx="5558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5848" y="45720"/>
              </a:lnTo>
            </a:path>
          </a:pathLst>
        </a:custGeom>
        <a:noFill/>
        <a:ln w="9525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29" y="4999081"/>
        <a:ext cx="29322" cy="5870"/>
      </dsp:txXfrm>
    </dsp:sp>
    <dsp:sp modelId="{C55C7085-6891-774A-AE42-F4BF5ED1A029}">
      <dsp:nvSpPr>
        <dsp:cNvPr id="0" name=""/>
        <dsp:cNvSpPr/>
      </dsp:nvSpPr>
      <dsp:spPr>
        <a:xfrm>
          <a:off x="482092" y="4237083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0 sentencias condenatorias </a:t>
          </a:r>
        </a:p>
      </dsp:txBody>
      <dsp:txXfrm>
        <a:off x="482092" y="4237083"/>
        <a:ext cx="2549774" cy="1529864"/>
      </dsp:txXfrm>
    </dsp:sp>
    <dsp:sp modelId="{52A92920-158D-5E40-BB56-6862668C1789}">
      <dsp:nvSpPr>
        <dsp:cNvPr id="0" name=""/>
        <dsp:cNvSpPr/>
      </dsp:nvSpPr>
      <dsp:spPr>
        <a:xfrm>
          <a:off x="3618314" y="4237083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b="1" kern="1200" dirty="0">
              <a:latin typeface="Montserrat" pitchFamily="2" charset="77"/>
            </a:rPr>
            <a:t>Avance del 21%</a:t>
          </a:r>
        </a:p>
      </dsp:txBody>
      <dsp:txXfrm>
        <a:off x="3618314" y="4237083"/>
        <a:ext cx="2549774" cy="15298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33AE14-83D5-864F-A947-260C30920A88}">
      <dsp:nvSpPr>
        <dsp:cNvPr id="0" name=""/>
        <dsp:cNvSpPr/>
      </dsp:nvSpPr>
      <dsp:spPr>
        <a:xfrm>
          <a:off x="3030066" y="723670"/>
          <a:ext cx="5558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5848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29" y="766455"/>
        <a:ext cx="29322" cy="5870"/>
      </dsp:txXfrm>
    </dsp:sp>
    <dsp:sp modelId="{B5F7266F-D7FE-C940-8F0B-C9EA2A895BB4}">
      <dsp:nvSpPr>
        <dsp:cNvPr id="0" name=""/>
        <dsp:cNvSpPr/>
      </dsp:nvSpPr>
      <dsp:spPr>
        <a:xfrm>
          <a:off x="482092" y="4458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16 presuntos responsables</a:t>
          </a:r>
        </a:p>
      </dsp:txBody>
      <dsp:txXfrm>
        <a:off x="482092" y="4458"/>
        <a:ext cx="2549774" cy="1529864"/>
      </dsp:txXfrm>
    </dsp:sp>
    <dsp:sp modelId="{F3B642CE-0B50-4A41-B9C1-2B817DBF4B3E}">
      <dsp:nvSpPr>
        <dsp:cNvPr id="0" name=""/>
        <dsp:cNvSpPr/>
      </dsp:nvSpPr>
      <dsp:spPr>
        <a:xfrm>
          <a:off x="1756979" y="1532523"/>
          <a:ext cx="3136222" cy="555848"/>
        </a:xfrm>
        <a:custGeom>
          <a:avLst/>
          <a:gdLst/>
          <a:ahLst/>
          <a:cxnLst/>
          <a:rect l="0" t="0" r="0" b="0"/>
          <a:pathLst>
            <a:path>
              <a:moveTo>
                <a:pt x="3136222" y="0"/>
              </a:moveTo>
              <a:lnTo>
                <a:pt x="3136222" y="295024"/>
              </a:lnTo>
              <a:lnTo>
                <a:pt x="0" y="295024"/>
              </a:lnTo>
              <a:lnTo>
                <a:pt x="0" y="555848"/>
              </a:lnTo>
            </a:path>
          </a:pathLst>
        </a:custGeom>
        <a:noFill/>
        <a:ln w="9525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45325" y="1807512"/>
        <a:ext cx="159529" cy="5870"/>
      </dsp:txXfrm>
    </dsp:sp>
    <dsp:sp modelId="{F3ED2F57-4B6B-1D4D-9509-507820A94676}">
      <dsp:nvSpPr>
        <dsp:cNvPr id="0" name=""/>
        <dsp:cNvSpPr/>
      </dsp:nvSpPr>
      <dsp:spPr>
        <a:xfrm>
          <a:off x="3618314" y="4458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latin typeface="Montserrat" pitchFamily="2" charset="77"/>
            </a:rPr>
            <a:t>13</a:t>
          </a:r>
          <a:r>
            <a:rPr lang="es-MX" sz="2000" b="1" kern="1200" baseline="0" dirty="0">
              <a:latin typeface="Montserrat" pitchFamily="2" charset="77"/>
            </a:rPr>
            <a:t> procesos penales abiertos</a:t>
          </a:r>
          <a:endParaRPr lang="es-MX" sz="2000" b="1" kern="1200" dirty="0">
            <a:latin typeface="Montserrat" pitchFamily="2" charset="77"/>
          </a:endParaRPr>
        </a:p>
      </dsp:txBody>
      <dsp:txXfrm>
        <a:off x="3618314" y="4458"/>
        <a:ext cx="2549774" cy="1529864"/>
      </dsp:txXfrm>
    </dsp:sp>
    <dsp:sp modelId="{BB4CDFC2-D242-9643-AF4B-7D1AA4EE0ECB}">
      <dsp:nvSpPr>
        <dsp:cNvPr id="0" name=""/>
        <dsp:cNvSpPr/>
      </dsp:nvSpPr>
      <dsp:spPr>
        <a:xfrm>
          <a:off x="3030066" y="2839983"/>
          <a:ext cx="5558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5848" y="45720"/>
              </a:lnTo>
            </a:path>
          </a:pathLst>
        </a:custGeom>
        <a:noFill/>
        <a:ln w="9525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29" y="2882768"/>
        <a:ext cx="29322" cy="5870"/>
      </dsp:txXfrm>
    </dsp:sp>
    <dsp:sp modelId="{13C4DE48-E4BA-364D-B3F0-4C7DC2DB92F6}">
      <dsp:nvSpPr>
        <dsp:cNvPr id="0" name=""/>
        <dsp:cNvSpPr/>
      </dsp:nvSpPr>
      <dsp:spPr>
        <a:xfrm>
          <a:off x="482092" y="2120771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5 años y 8 meses desde que salió a la luz</a:t>
          </a:r>
        </a:p>
      </dsp:txBody>
      <dsp:txXfrm>
        <a:off x="482092" y="2120771"/>
        <a:ext cx="2549774" cy="1529864"/>
      </dsp:txXfrm>
    </dsp:sp>
    <dsp:sp modelId="{61D2BB38-B819-7F40-B763-83C3EB165D4E}">
      <dsp:nvSpPr>
        <dsp:cNvPr id="0" name=""/>
        <dsp:cNvSpPr/>
      </dsp:nvSpPr>
      <dsp:spPr>
        <a:xfrm>
          <a:off x="1756979" y="3648835"/>
          <a:ext cx="3136222" cy="555848"/>
        </a:xfrm>
        <a:custGeom>
          <a:avLst/>
          <a:gdLst/>
          <a:ahLst/>
          <a:cxnLst/>
          <a:rect l="0" t="0" r="0" b="0"/>
          <a:pathLst>
            <a:path>
              <a:moveTo>
                <a:pt x="3136222" y="0"/>
              </a:moveTo>
              <a:lnTo>
                <a:pt x="3136222" y="295024"/>
              </a:lnTo>
              <a:lnTo>
                <a:pt x="0" y="295024"/>
              </a:lnTo>
              <a:lnTo>
                <a:pt x="0" y="555848"/>
              </a:lnTo>
            </a:path>
          </a:pathLst>
        </a:custGeom>
        <a:noFill/>
        <a:ln w="9525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45325" y="3923824"/>
        <a:ext cx="159529" cy="5870"/>
      </dsp:txXfrm>
    </dsp:sp>
    <dsp:sp modelId="{7C3F6C60-1F30-7A45-9CEF-C911016CF00B}">
      <dsp:nvSpPr>
        <dsp:cNvPr id="0" name=""/>
        <dsp:cNvSpPr/>
      </dsp:nvSpPr>
      <dsp:spPr>
        <a:xfrm>
          <a:off x="3618314" y="2120771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baseline="0" dirty="0">
              <a:latin typeface="Montserrat" pitchFamily="2" charset="77"/>
            </a:rPr>
            <a:t>649.3 millones de pesos desviados </a:t>
          </a:r>
          <a:endParaRPr lang="es-MX" sz="2400" b="1" kern="1200" dirty="0">
            <a:latin typeface="Montserrat" pitchFamily="2" charset="77"/>
          </a:endParaRPr>
        </a:p>
      </dsp:txBody>
      <dsp:txXfrm>
        <a:off x="3618314" y="2120771"/>
        <a:ext cx="2549774" cy="1529864"/>
      </dsp:txXfrm>
    </dsp:sp>
    <dsp:sp modelId="{0897198E-A8B7-9A47-BF40-2121AE2C3ADB}">
      <dsp:nvSpPr>
        <dsp:cNvPr id="0" name=""/>
        <dsp:cNvSpPr/>
      </dsp:nvSpPr>
      <dsp:spPr>
        <a:xfrm>
          <a:off x="3030066" y="4956296"/>
          <a:ext cx="5558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55848" y="45720"/>
              </a:lnTo>
            </a:path>
          </a:pathLst>
        </a:custGeom>
        <a:noFill/>
        <a:ln w="9525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MX" sz="500" kern="1200"/>
        </a:p>
      </dsp:txBody>
      <dsp:txXfrm>
        <a:off x="3293329" y="4999081"/>
        <a:ext cx="29322" cy="5870"/>
      </dsp:txXfrm>
    </dsp:sp>
    <dsp:sp modelId="{C55C7085-6891-774A-AE42-F4BF5ED1A029}">
      <dsp:nvSpPr>
        <dsp:cNvPr id="0" name=""/>
        <dsp:cNvSpPr/>
      </dsp:nvSpPr>
      <dsp:spPr>
        <a:xfrm>
          <a:off x="482092" y="4237083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b="1" kern="1200" dirty="0">
              <a:latin typeface="Montserrat" pitchFamily="2" charset="77"/>
            </a:rPr>
            <a:t>8 sentencias condenatorias </a:t>
          </a:r>
        </a:p>
      </dsp:txBody>
      <dsp:txXfrm>
        <a:off x="482092" y="4237083"/>
        <a:ext cx="2549774" cy="1529864"/>
      </dsp:txXfrm>
    </dsp:sp>
    <dsp:sp modelId="{52A92920-158D-5E40-BB56-6862668C1789}">
      <dsp:nvSpPr>
        <dsp:cNvPr id="0" name=""/>
        <dsp:cNvSpPr/>
      </dsp:nvSpPr>
      <dsp:spPr>
        <a:xfrm>
          <a:off x="3618314" y="4237083"/>
          <a:ext cx="2549774" cy="1529864"/>
        </a:xfrm>
        <a:prstGeom prst="rect">
          <a:avLst/>
        </a:prstGeom>
        <a:solidFill>
          <a:srgbClr val="00206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4941" tIns="131148" rIns="124941" bIns="1311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3200" b="1" kern="1200" dirty="0">
              <a:latin typeface="Montserrat" pitchFamily="2" charset="77"/>
            </a:rPr>
            <a:t>Avance del 55%</a:t>
          </a:r>
        </a:p>
      </dsp:txBody>
      <dsp:txXfrm>
        <a:off x="3618314" y="4237083"/>
        <a:ext cx="2549774" cy="1529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MX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" name="Google Shape;107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MX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78ee63ef0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278ee63ef0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4290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474128270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2474128270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s-MX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7819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7" name="Google Shape;17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0787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4741282706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5" name="Google Shape;195;g24741282706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1" name="Google Shape;23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/>
              <a:t>Acá poner al final un cuadro con un statement parecido al del inicio y decir lo del presupuesto de la FGR, además de lo del ascenso </a:t>
            </a:r>
            <a:endParaRPr/>
          </a:p>
        </p:txBody>
      </p:sp>
      <p:sp>
        <p:nvSpPr>
          <p:cNvPr id="260" name="Google Shape;26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MX"/>
              <a:t>Comunicado de prensa con hallazgos bien digeridos y tarea de lunes: marcar a medios para que cubran el evento y checar lo del correo a los del consejo consultivo. </a:t>
            </a:r>
            <a:endParaRPr/>
          </a:p>
        </p:txBody>
      </p:sp>
      <p:sp>
        <p:nvSpPr>
          <p:cNvPr id="268" name="Google Shape;26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0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3.png"/><Relationship Id="rId10" Type="http://schemas.microsoft.com/office/2007/relationships/diagramDrawing" Target="../diagrams/drawing2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contralacorrupcion.mx/tablero-de-la-impunidad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hyperlink" Target="https://contralacorrupcion.mx/tablero-de-la-impunidad/" TargetMode="Externa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3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/>
          <p:nvPr/>
        </p:nvSpPr>
        <p:spPr>
          <a:xfrm>
            <a:off x="-9175" y="6457800"/>
            <a:ext cx="12189000" cy="400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MX" sz="1400" b="1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Un proyecto de Mexicanos Contra la Corrupción y la Impunidad</a:t>
            </a:r>
            <a:endParaRPr sz="1400" b="1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250" y="78175"/>
            <a:ext cx="11346152" cy="637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75" y="6471289"/>
            <a:ext cx="1114731" cy="3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5497" y="6346295"/>
            <a:ext cx="806503" cy="623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1"/>
          <p:cNvSpPr txBox="1">
            <a:spLocks noGrp="1"/>
          </p:cNvSpPr>
          <p:nvPr>
            <p:ph type="title"/>
          </p:nvPr>
        </p:nvSpPr>
        <p:spPr>
          <a:xfrm>
            <a:off x="246580" y="0"/>
            <a:ext cx="1194542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5400" b="1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¿Ya se acabó la impunidad?</a:t>
            </a:r>
            <a:endParaRPr sz="60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0" name="Google Shape;110;p41"/>
          <p:cNvSpPr txBox="1">
            <a:spLocks noGrp="1"/>
          </p:cNvSpPr>
          <p:nvPr>
            <p:ph type="body" idx="1"/>
          </p:nvPr>
        </p:nvSpPr>
        <p:spPr>
          <a:xfrm>
            <a:off x="5222753" y="1843980"/>
            <a:ext cx="6969257" cy="3317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s-MX" sz="4000" b="1" dirty="0">
                <a:latin typeface="Montserrat Medium"/>
                <a:ea typeface="Montserrat Medium"/>
                <a:cs typeface="Montserrat Medium"/>
                <a:sym typeface="Montserrat Medium"/>
              </a:rPr>
              <a:t>La ciudadanía necesita </a:t>
            </a:r>
            <a:r>
              <a:rPr lang="es-MX" sz="40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herramientas</a:t>
            </a:r>
            <a:r>
              <a:rPr lang="es-MX" sz="4000" b="1" dirty="0">
                <a:latin typeface="Montserrat Medium"/>
                <a:ea typeface="Montserrat Medium"/>
                <a:cs typeface="Montserrat Medium"/>
                <a:sym typeface="Montserrat Medium"/>
              </a:rPr>
              <a:t> para saber </a:t>
            </a:r>
            <a:r>
              <a:rPr lang="es-MX" sz="40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real y objetivamente </a:t>
            </a:r>
            <a:r>
              <a:rPr lang="es-MX" sz="4000" b="1" dirty="0">
                <a:latin typeface="Montserrat Medium"/>
                <a:ea typeface="Montserrat Medium"/>
                <a:cs typeface="Montserrat Medium"/>
                <a:sym typeface="Montserrat Medium"/>
              </a:rPr>
              <a:t>qué tan cerca o lejos de la justicia se encuentran los casos de corrupción</a:t>
            </a:r>
            <a:r>
              <a:rPr lang="es-MX" sz="3600" b="1" dirty="0"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4000" b="1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11" name="Google Shape;111;p41" descr="AMLO fracasa en limpiar de impunidad a México con un sistema penal  'reumático'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579" y="1843981"/>
            <a:ext cx="4976174" cy="331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75" y="6471289"/>
            <a:ext cx="1114731" cy="3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5497" y="6346295"/>
            <a:ext cx="806503" cy="623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78ee63ef02_0_0"/>
          <p:cNvSpPr txBox="1">
            <a:spLocks noGrp="1"/>
          </p:cNvSpPr>
          <p:nvPr>
            <p:ph type="title"/>
          </p:nvPr>
        </p:nvSpPr>
        <p:spPr>
          <a:xfrm>
            <a:off x="505692" y="14095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 sz="4200" b="1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Algunos datos sobre la corrupción e impunidad </a:t>
            </a:r>
            <a:endParaRPr dirty="0"/>
          </a:p>
        </p:txBody>
      </p:sp>
      <p:pic>
        <p:nvPicPr>
          <p:cNvPr id="120" name="Google Shape;120;g278ee63ef02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474" y="2921331"/>
            <a:ext cx="3233246" cy="1868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g278ee63ef02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75" y="6471289"/>
            <a:ext cx="1114731" cy="3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278ee63ef02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5497" y="6346295"/>
            <a:ext cx="806503" cy="62320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3EA0DF4-88E0-A9A7-F225-99357335C9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2451204"/>
              </p:ext>
            </p:extLst>
          </p:nvPr>
        </p:nvGraphicFramePr>
        <p:xfrm>
          <a:off x="3841526" y="1365504"/>
          <a:ext cx="8128000" cy="4980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995241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741282706_0_0"/>
          <p:cNvSpPr txBox="1">
            <a:spLocks noGrp="1"/>
          </p:cNvSpPr>
          <p:nvPr>
            <p:ph type="title"/>
          </p:nvPr>
        </p:nvSpPr>
        <p:spPr>
          <a:xfrm>
            <a:off x="505692" y="14095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MX" sz="4200" b="1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Algunos datos sobre la corrupción e impunidad </a:t>
            </a:r>
            <a:endParaRPr dirty="0"/>
          </a:p>
        </p:txBody>
      </p:sp>
      <p:pic>
        <p:nvPicPr>
          <p:cNvPr id="128" name="Google Shape;128;g24741282706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75" y="6471289"/>
            <a:ext cx="1114731" cy="3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24741282706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85497" y="6346295"/>
            <a:ext cx="806503" cy="6232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g24741282706_0_0"/>
          <p:cNvGrpSpPr/>
          <p:nvPr/>
        </p:nvGrpSpPr>
        <p:grpSpPr>
          <a:xfrm>
            <a:off x="1717675" y="1540950"/>
            <a:ext cx="8756638" cy="4707965"/>
            <a:chOff x="-11" y="3214"/>
            <a:chExt cx="5949611" cy="3555328"/>
          </a:xfrm>
        </p:grpSpPr>
        <p:sp>
          <p:nvSpPr>
            <p:cNvPr id="131" name="Google Shape;131;g24741282706_0_0"/>
            <p:cNvSpPr/>
            <p:nvPr/>
          </p:nvSpPr>
          <p:spPr>
            <a:xfrm>
              <a:off x="768804" y="3215"/>
              <a:ext cx="5134500" cy="74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g24741282706_0_0"/>
            <p:cNvSpPr txBox="1"/>
            <p:nvPr/>
          </p:nvSpPr>
          <p:spPr>
            <a:xfrm>
              <a:off x="-11" y="3214"/>
              <a:ext cx="5903400" cy="74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200" tIns="79200" rIns="79200" bIns="792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2000" b="1" i="0" u="none" strike="noStrike" cap="non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Según un estudio de la Iniciativa de Transparencia, Anticorrupción y Digitalización (ITAC) (2019-2021):</a:t>
              </a:r>
              <a:endParaRPr sz="2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3" name="Google Shape;133;g24741282706_0_0"/>
            <p:cNvSpPr/>
            <p:nvPr/>
          </p:nvSpPr>
          <p:spPr>
            <a:xfrm>
              <a:off x="0" y="807818"/>
              <a:ext cx="5949600" cy="879506"/>
            </a:xfrm>
            <a:prstGeom prst="roundRect">
              <a:avLst>
                <a:gd name="adj" fmla="val 1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g24741282706_0_0"/>
            <p:cNvSpPr/>
            <p:nvPr/>
          </p:nvSpPr>
          <p:spPr>
            <a:xfrm>
              <a:off x="201259" y="1088522"/>
              <a:ext cx="366300" cy="3660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g24741282706_0_0"/>
            <p:cNvSpPr/>
            <p:nvPr/>
          </p:nvSpPr>
          <p:spPr>
            <a:xfrm>
              <a:off x="768804" y="938824"/>
              <a:ext cx="5134500" cy="74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g24741282706_0_0"/>
            <p:cNvSpPr txBox="1"/>
            <p:nvPr/>
          </p:nvSpPr>
          <p:spPr>
            <a:xfrm>
              <a:off x="768804" y="938824"/>
              <a:ext cx="5134500" cy="74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200" tIns="79200" rIns="79200" bIns="792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2800" b="1" dirty="0">
                  <a:latin typeface="Montserrat"/>
                  <a:ea typeface="Montserrat"/>
                  <a:cs typeface="Montserrat"/>
                  <a:sym typeface="Montserrat"/>
                </a:rPr>
                <a:t>La Fiscalía Anticorrupción de Chihuahua recibió 166 denuncias </a:t>
              </a:r>
              <a:endParaRPr sz="28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7" name="Google Shape;137;g24741282706_0_0"/>
            <p:cNvSpPr/>
            <p:nvPr/>
          </p:nvSpPr>
          <p:spPr>
            <a:xfrm>
              <a:off x="0" y="1770426"/>
              <a:ext cx="5949600" cy="769408"/>
            </a:xfrm>
            <a:prstGeom prst="roundRect">
              <a:avLst>
                <a:gd name="adj" fmla="val 1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g24741282706_0_0"/>
            <p:cNvSpPr/>
            <p:nvPr/>
          </p:nvSpPr>
          <p:spPr>
            <a:xfrm>
              <a:off x="201259" y="2024131"/>
              <a:ext cx="366300" cy="36600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g24741282706_0_0"/>
            <p:cNvSpPr/>
            <p:nvPr/>
          </p:nvSpPr>
          <p:spPr>
            <a:xfrm>
              <a:off x="768804" y="1874433"/>
              <a:ext cx="5134500" cy="74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g24741282706_0_0"/>
            <p:cNvSpPr txBox="1"/>
            <p:nvPr/>
          </p:nvSpPr>
          <p:spPr>
            <a:xfrm>
              <a:off x="768804" y="1743427"/>
              <a:ext cx="5134500" cy="9835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200" tIns="79200" rIns="79200" bIns="792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2800" b="1" i="0" u="none" strike="noStrike" cap="non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Todas estas denuncias conllevaron carpetas de investigación iniciadas</a:t>
              </a:r>
              <a:endParaRPr sz="28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1" name="Google Shape;141;g24741282706_0_0"/>
            <p:cNvSpPr/>
            <p:nvPr/>
          </p:nvSpPr>
          <p:spPr>
            <a:xfrm>
              <a:off x="0" y="2706035"/>
              <a:ext cx="5949600" cy="769408"/>
            </a:xfrm>
            <a:prstGeom prst="roundRect">
              <a:avLst>
                <a:gd name="adj" fmla="val 10000"/>
              </a:avLst>
            </a:prstGeom>
            <a:solidFill>
              <a:srgbClr val="CCD3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g24741282706_0_0"/>
            <p:cNvSpPr/>
            <p:nvPr/>
          </p:nvSpPr>
          <p:spPr>
            <a:xfrm>
              <a:off x="201259" y="2959740"/>
              <a:ext cx="366300" cy="36600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g24741282706_0_0"/>
            <p:cNvSpPr/>
            <p:nvPr/>
          </p:nvSpPr>
          <p:spPr>
            <a:xfrm>
              <a:off x="768804" y="2810042"/>
              <a:ext cx="5134500" cy="74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g24741282706_0_0"/>
            <p:cNvSpPr txBox="1"/>
            <p:nvPr/>
          </p:nvSpPr>
          <p:spPr>
            <a:xfrm>
              <a:off x="768804" y="2810042"/>
              <a:ext cx="5134500" cy="748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9200" tIns="79200" rIns="79200" bIns="792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2800" b="1" i="0" u="none" strike="noStrike" cap="non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Pero sólo se obtuvieron </a:t>
              </a:r>
              <a:r>
                <a:rPr lang="es-MX" sz="2800" b="1" dirty="0">
                  <a:latin typeface="Montserrat"/>
                  <a:ea typeface="Montserrat"/>
                  <a:cs typeface="Montserrat"/>
                  <a:sym typeface="Montserrat"/>
                </a:rPr>
                <a:t>3 </a:t>
              </a:r>
              <a:r>
                <a:rPr lang="es-MX" sz="2800" b="1" i="0" u="none" strike="noStrike" cap="none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sentencias condenatorias ante el Poder Judicial</a:t>
              </a:r>
              <a:endParaRPr sz="28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2"/>
          <p:cNvSpPr txBox="1">
            <a:spLocks noGrp="1"/>
          </p:cNvSpPr>
          <p:nvPr>
            <p:ph type="title"/>
          </p:nvPr>
        </p:nvSpPr>
        <p:spPr>
          <a:xfrm>
            <a:off x="190730" y="290400"/>
            <a:ext cx="119454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4800" b="1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¿Para qué hicimos el Tablero de la Impunidad?</a:t>
            </a:r>
            <a:endParaRPr sz="5400" b="1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1" name="Google Shape;151;p42"/>
          <p:cNvSpPr txBox="1">
            <a:spLocks noGrp="1"/>
          </p:cNvSpPr>
          <p:nvPr>
            <p:ph type="body" idx="1"/>
          </p:nvPr>
        </p:nvSpPr>
        <p:spPr>
          <a:xfrm>
            <a:off x="277200" y="1616100"/>
            <a:ext cx="7372500" cy="47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just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946"/>
              <a:buNone/>
            </a:pPr>
            <a:r>
              <a:rPr lang="es-MX" sz="3600" b="1" dirty="0">
                <a:latin typeface="Montserrat Medium"/>
                <a:ea typeface="Montserrat Medium"/>
                <a:cs typeface="Montserrat Medium"/>
                <a:sym typeface="Montserrat Medium"/>
              </a:rPr>
              <a:t>Para que la ciudadanía:</a:t>
            </a:r>
            <a:endParaRPr sz="4000" b="1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71217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6"/>
              <a:buChar char="•"/>
            </a:pPr>
            <a:r>
              <a:rPr lang="es-MX" sz="3100" b="1" dirty="0">
                <a:latin typeface="Montserrat Medium"/>
                <a:ea typeface="Montserrat Medium"/>
                <a:cs typeface="Montserrat Medium"/>
                <a:sym typeface="Montserrat Medium"/>
              </a:rPr>
              <a:t>Pueda </a:t>
            </a:r>
            <a:r>
              <a:rPr lang="es-MX" sz="31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evaluar el avance real </a:t>
            </a:r>
            <a:r>
              <a:rPr lang="es-MX" sz="3100" b="1" dirty="0">
                <a:latin typeface="Montserrat Medium"/>
                <a:ea typeface="Montserrat Medium"/>
                <a:cs typeface="Montserrat Medium"/>
                <a:sym typeface="Montserrat Medium"/>
              </a:rPr>
              <a:t>de casos emblemáticos de corrupción</a:t>
            </a:r>
            <a:endParaRPr sz="3500" b="1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71217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6"/>
              <a:buChar char="•"/>
            </a:pPr>
            <a:r>
              <a:rPr lang="es-MX" sz="3100" b="1" dirty="0">
                <a:latin typeface="Montserrat Medium"/>
                <a:ea typeface="Montserrat Medium"/>
                <a:cs typeface="Montserrat Medium"/>
                <a:sym typeface="Montserrat Medium"/>
              </a:rPr>
              <a:t>Conozca </a:t>
            </a:r>
            <a:r>
              <a:rPr lang="es-MX" sz="31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cómo funciona el proceso penal</a:t>
            </a:r>
            <a:endParaRPr sz="3500" b="1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-371217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6"/>
              <a:buChar char="•"/>
            </a:pPr>
            <a:r>
              <a:rPr lang="es-MX" sz="3100" b="1" dirty="0">
                <a:latin typeface="Montserrat Medium"/>
                <a:ea typeface="Montserrat Medium"/>
                <a:cs typeface="Montserrat Medium"/>
                <a:sym typeface="Montserrat Medium"/>
              </a:rPr>
              <a:t>Exija a las autoridades </a:t>
            </a:r>
            <a:r>
              <a:rPr lang="es-MX" sz="31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resultados</a:t>
            </a:r>
            <a:r>
              <a:rPr lang="es-MX" sz="3100" b="1" dirty="0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3500" b="1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2" name="Google Shape;15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25105">
            <a:off x="8119473" y="1455261"/>
            <a:ext cx="3332531" cy="5217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670382">
            <a:off x="8664167" y="1959923"/>
            <a:ext cx="2972914" cy="465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939285">
            <a:off x="9183417" y="2660390"/>
            <a:ext cx="2525211" cy="3929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75" y="6471289"/>
            <a:ext cx="1114731" cy="3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5497" y="6346295"/>
            <a:ext cx="806503" cy="623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"/>
          <p:cNvSpPr/>
          <p:nvPr/>
        </p:nvSpPr>
        <p:spPr>
          <a:xfrm>
            <a:off x="0" y="13491"/>
            <a:ext cx="12192000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2" name="Google Shape;162;p3"/>
          <p:cNvSpPr/>
          <p:nvPr/>
        </p:nvSpPr>
        <p:spPr>
          <a:xfrm rot="10800000" flipH="1">
            <a:off x="2" y="55"/>
            <a:ext cx="12192000" cy="1575900"/>
          </a:xfrm>
          <a:prstGeom prst="rect">
            <a:avLst/>
          </a:prstGeom>
          <a:gradFill>
            <a:gsLst>
              <a:gs pos="0">
                <a:srgbClr val="000000">
                  <a:alpha val="95294"/>
                </a:srgbClr>
              </a:gs>
              <a:gs pos="100000">
                <a:srgbClr val="2F5496"/>
              </a:gs>
            </a:gsLst>
            <a:lin ang="59999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3" name="Google Shape;163;p3"/>
          <p:cNvSpPr txBox="1">
            <a:spLocks noGrp="1"/>
          </p:cNvSpPr>
          <p:nvPr>
            <p:ph type="title"/>
          </p:nvPr>
        </p:nvSpPr>
        <p:spPr>
          <a:xfrm>
            <a:off x="256803" y="260637"/>
            <a:ext cx="11935198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br>
              <a:rPr lang="es-MX" sz="10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br>
              <a:rPr lang="es-MX" sz="10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s-MX" sz="36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15 casos de corrupción </a:t>
            </a:r>
            <a:br>
              <a:rPr lang="es-MX" sz="36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s-MX" sz="36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 base en su importancia a nivel nacional</a:t>
            </a:r>
            <a:br>
              <a:rPr lang="es-MX" sz="10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br>
              <a:rPr lang="es-MX" sz="1000" dirty="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endParaRPr sz="1000" dirty="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4" name="Google Shape;164;p3"/>
          <p:cNvSpPr txBox="1"/>
          <p:nvPr/>
        </p:nvSpPr>
        <p:spPr>
          <a:xfrm>
            <a:off x="1538731" y="5109"/>
            <a:ext cx="10396466" cy="72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MX" sz="3600" b="1" i="0" u="none" strike="noStrike" cap="none" dirty="0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Casos de corrupción</a:t>
            </a:r>
            <a:endParaRPr sz="1400" b="0" i="0" u="none" strike="noStrike" cap="none" dirty="0">
              <a:solidFill>
                <a:schemeClr val="lt2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165" name="Google Shape;165;p3"/>
          <p:cNvGraphicFramePr/>
          <p:nvPr>
            <p:extLst>
              <p:ext uri="{D42A27DB-BD31-4B8C-83A1-F6EECF244321}">
                <p14:modId xmlns:p14="http://schemas.microsoft.com/office/powerpoint/2010/main" val="4225731694"/>
              </p:ext>
            </p:extLst>
          </p:nvPr>
        </p:nvGraphicFramePr>
        <p:xfrm>
          <a:off x="-2" y="1523352"/>
          <a:ext cx="12192000" cy="5321157"/>
        </p:xfrm>
        <a:graphic>
          <a:graphicData uri="http://schemas.openxmlformats.org/drawingml/2006/table">
            <a:tbl>
              <a:tblPr firstRow="1" bandRow="1">
                <a:noFill/>
                <a:tableStyleId>{83B87880-1619-4A7D-9DDD-2BBBB3A9C693}</a:tableStyleId>
              </a:tblPr>
              <a:tblGrid>
                <a:gridCol w="5766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5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676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Sexenio pasado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solidFill>
                            <a:schemeClr val="lt1"/>
                          </a:solidFill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Sexenio actual </a:t>
                      </a:r>
                      <a:endParaRPr sz="2100" u="none" strike="noStrike" cap="none" dirty="0">
                        <a:solidFill>
                          <a:schemeClr val="lt1"/>
                        </a:solidFill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6040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Estafa Maestra 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Segalmex</a:t>
                      </a:r>
                      <a:endParaRPr sz="21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Odebrecht 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Línea 12 del Metro</a:t>
                      </a:r>
                      <a:endParaRPr sz="21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Agronitrogenados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Corrupción y familia López Obrador</a:t>
                      </a:r>
                      <a:endParaRPr sz="21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Operación Safiro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Gertz Manero y uso personal de la FGR</a:t>
                      </a:r>
                      <a:endParaRPr sz="21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Diezmos de Delfina Gómez</a:t>
                      </a:r>
                      <a:endParaRPr sz="21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Corrupción en CONADE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003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Pegasus 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El superdelegado Carlos Lomelí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953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Desvíos en CENDIS a favor del PT</a:t>
                      </a:r>
                      <a:endParaRPr sz="2100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Corrupción en Cruz Azul 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869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2300" b="1" u="none" strike="noStrike" cap="none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s-MX" sz="2300" b="1" u="none" strike="noStrike" cap="none" dirty="0">
                          <a:latin typeface="Montserrat Medium"/>
                          <a:ea typeface="Montserrat Medium"/>
                          <a:cs typeface="Montserrat Medium"/>
                          <a:sym typeface="Montserrat Medium"/>
                        </a:rPr>
                        <a:t>Moches en el DIF </a:t>
                      </a:r>
                      <a:endParaRPr sz="2100" u="none" strike="noStrike" cap="none" dirty="0">
                        <a:latin typeface="Montserrat Medium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109500" marR="109500" marT="54750" marB="54750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"/>
          <p:cNvSpPr txBox="1">
            <a:spLocks noGrp="1"/>
          </p:cNvSpPr>
          <p:nvPr>
            <p:ph type="title"/>
          </p:nvPr>
        </p:nvSpPr>
        <p:spPr>
          <a:xfrm>
            <a:off x="4090415" y="184772"/>
            <a:ext cx="4011169" cy="10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lang="es-MX" b="1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Metodología </a:t>
            </a:r>
            <a:endParaRPr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2" name="Google Shape;17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30172" y="1022454"/>
            <a:ext cx="3561827" cy="517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75" y="6471289"/>
            <a:ext cx="1114731" cy="3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385497" y="6346295"/>
            <a:ext cx="806503" cy="62320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1A295F0-2791-7DAC-7BAD-E974D143D5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8211471"/>
              </p:ext>
            </p:extLst>
          </p:nvPr>
        </p:nvGraphicFramePr>
        <p:xfrm>
          <a:off x="390279" y="92762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155893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3"/>
          <p:cNvSpPr txBox="1">
            <a:spLocks noGrp="1"/>
          </p:cNvSpPr>
          <p:nvPr>
            <p:ph type="title"/>
          </p:nvPr>
        </p:nvSpPr>
        <p:spPr>
          <a:xfrm>
            <a:off x="12175" y="13491"/>
            <a:ext cx="12179825" cy="1174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b="1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 plataforma</a:t>
            </a:r>
            <a:endParaRPr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0" name="Google Shape;180;p43"/>
          <p:cNvPicPr preferRelativeResize="0"/>
          <p:nvPr/>
        </p:nvPicPr>
        <p:blipFill rotWithShape="1">
          <a:blip r:embed="rId3">
            <a:alphaModFix/>
          </a:blip>
          <a:srcRect b="46249"/>
          <a:stretch/>
        </p:blipFill>
        <p:spPr>
          <a:xfrm>
            <a:off x="691460" y="943521"/>
            <a:ext cx="10526495" cy="770979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81" name="Google Shape;181;p43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6906" y="2599276"/>
            <a:ext cx="6487096" cy="367458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2" name="Google Shape;182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75" y="6471289"/>
            <a:ext cx="1114731" cy="3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385497" y="6346295"/>
            <a:ext cx="806503" cy="62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4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049376" y="2385918"/>
            <a:ext cx="2168579" cy="411836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5" name="Google Shape;185;p43"/>
          <p:cNvSpPr txBox="1"/>
          <p:nvPr/>
        </p:nvSpPr>
        <p:spPr>
          <a:xfrm>
            <a:off x="12175" y="1760425"/>
            <a:ext cx="7167081" cy="1024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MX" sz="3600" b="1" i="0" u="none" strike="noStrike" cap="none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Versión de escritorio</a:t>
            </a:r>
            <a:endParaRPr sz="3600" b="0" i="0" u="none" strike="noStrike" cap="none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86" name="Google Shape;186;p43"/>
          <p:cNvSpPr txBox="1"/>
          <p:nvPr/>
        </p:nvSpPr>
        <p:spPr>
          <a:xfrm>
            <a:off x="8293987" y="1620242"/>
            <a:ext cx="3688746" cy="1024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s-MX" sz="2400" b="1" i="0" u="none" strike="noStrike" cap="none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Versión móvil</a:t>
            </a:r>
            <a:endParaRPr sz="2400" b="0" i="0" u="none" strike="noStrike" cap="none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04;g2440e8de3d4_1_162">
            <a:extLst>
              <a:ext uri="{FF2B5EF4-FFF2-40B4-BE49-F238E27FC236}">
                <a16:creationId xmlns:a16="http://schemas.microsoft.com/office/drawing/2014/main" id="{1C42C3BB-4731-C178-15D5-75252DB6E5B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2597" b="6320"/>
          <a:stretch/>
        </p:blipFill>
        <p:spPr>
          <a:xfrm>
            <a:off x="0" y="0"/>
            <a:ext cx="1216110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1826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30;g2440e8de3d4_1_336">
            <a:extLst>
              <a:ext uri="{FF2B5EF4-FFF2-40B4-BE49-F238E27FC236}">
                <a16:creationId xmlns:a16="http://schemas.microsoft.com/office/drawing/2014/main" id="{0E3DE6E0-ECA5-6734-96DA-710651257EE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30560"/>
          <a:stretch/>
        </p:blipFill>
        <p:spPr>
          <a:xfrm>
            <a:off x="0" y="653142"/>
            <a:ext cx="5573191" cy="5367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31;g2440e8de3d4_1_336">
            <a:extLst>
              <a:ext uri="{FF2B5EF4-FFF2-40B4-BE49-F238E27FC236}">
                <a16:creationId xmlns:a16="http://schemas.microsoft.com/office/drawing/2014/main" id="{792EBB1D-427F-F7D1-476C-0A54E566978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30560"/>
          <a:stretch/>
        </p:blipFill>
        <p:spPr>
          <a:xfrm>
            <a:off x="5727716" y="653142"/>
            <a:ext cx="6464284" cy="53676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251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"/>
          <p:cNvSpPr txBox="1">
            <a:spLocks noGrp="1"/>
          </p:cNvSpPr>
          <p:nvPr>
            <p:ph type="title"/>
          </p:nvPr>
        </p:nvSpPr>
        <p:spPr>
          <a:xfrm>
            <a:off x="246580" y="261540"/>
            <a:ext cx="11945420" cy="706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MX" sz="4200" b="1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Principales resultados </a:t>
            </a:r>
            <a:endParaRPr b="1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2C87B6C-6E72-CB7E-092C-E134CE4C35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4428224"/>
              </p:ext>
            </p:extLst>
          </p:nvPr>
        </p:nvGraphicFramePr>
        <p:xfrm>
          <a:off x="378031" y="706865"/>
          <a:ext cx="11435938" cy="60145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1713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24741282706_0_23"/>
          <p:cNvPicPr preferRelativeResize="0"/>
          <p:nvPr/>
        </p:nvPicPr>
        <p:blipFill rotWithShape="1">
          <a:blip r:embed="rId3">
            <a:alphaModFix/>
          </a:blip>
          <a:srcRect t="89867" r="48133"/>
          <a:stretch/>
        </p:blipFill>
        <p:spPr>
          <a:xfrm>
            <a:off x="1" y="6163055"/>
            <a:ext cx="2962656" cy="694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99;g24741282706_0_23">
            <a:extLst>
              <a:ext uri="{FF2B5EF4-FFF2-40B4-BE49-F238E27FC236}">
                <a16:creationId xmlns:a16="http://schemas.microsoft.com/office/drawing/2014/main" id="{C34DCC84-C4DE-15F1-8485-E1FA77DA3C3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6428" b="9688"/>
          <a:stretch/>
        </p:blipFill>
        <p:spPr>
          <a:xfrm>
            <a:off x="1231393" y="0"/>
            <a:ext cx="7303008" cy="6702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9;g24741282706_0_23">
            <a:extLst>
              <a:ext uri="{FF2B5EF4-FFF2-40B4-BE49-F238E27FC236}">
                <a16:creationId xmlns:a16="http://schemas.microsoft.com/office/drawing/2014/main" id="{C69AD4D6-02EA-404F-41E8-60E4B15336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39382" t="89867"/>
          <a:stretch/>
        </p:blipFill>
        <p:spPr>
          <a:xfrm>
            <a:off x="8729472" y="6187439"/>
            <a:ext cx="3462528" cy="694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9;g24741282706_0_23">
            <a:extLst>
              <a:ext uri="{FF2B5EF4-FFF2-40B4-BE49-F238E27FC236}">
                <a16:creationId xmlns:a16="http://schemas.microsoft.com/office/drawing/2014/main" id="{39C24D77-57E2-4C1D-F645-3510A8C903E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136" b="82687"/>
          <a:stretch/>
        </p:blipFill>
        <p:spPr>
          <a:xfrm>
            <a:off x="6230112" y="4133088"/>
            <a:ext cx="6242304" cy="14538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05" name="Google Shape;205;p7" descr="image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7"/>
          <p:cNvSpPr txBox="1">
            <a:spLocks noGrp="1"/>
          </p:cNvSpPr>
          <p:nvPr>
            <p:ph type="title"/>
          </p:nvPr>
        </p:nvSpPr>
        <p:spPr>
          <a:xfrm>
            <a:off x="934947" y="3851274"/>
            <a:ext cx="10613205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r>
              <a:rPr lang="es-MX" sz="6000" b="1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CASOS DE CORRUPCIÓN DE ESTE SEXENIO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8175F2E-50FD-2911-AA6B-480D0D61A4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2202672"/>
              </p:ext>
            </p:extLst>
          </p:nvPr>
        </p:nvGraphicFramePr>
        <p:xfrm>
          <a:off x="5878286" y="781546"/>
          <a:ext cx="6460177" cy="5593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EF8E58FC-68B7-7A83-52C4-12B814DC717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27"/>
          <a:stretch/>
        </p:blipFill>
        <p:spPr>
          <a:xfrm>
            <a:off x="-13072" y="-17814"/>
            <a:ext cx="5891358" cy="690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66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A64D89C-1A3E-7CCC-AA29-9A4D967ABD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4119570"/>
              </p:ext>
            </p:extLst>
          </p:nvPr>
        </p:nvGraphicFramePr>
        <p:xfrm>
          <a:off x="0" y="893619"/>
          <a:ext cx="6650181" cy="5771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oogle Shape;226;p10">
            <a:extLst>
              <a:ext uri="{FF2B5EF4-FFF2-40B4-BE49-F238E27FC236}">
                <a16:creationId xmlns:a16="http://schemas.microsoft.com/office/drawing/2014/main" id="{B36F4E50-1AF1-B44B-9C7E-12438BCC499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4904" t="8796" r="5133" b="14546"/>
          <a:stretch/>
        </p:blipFill>
        <p:spPr>
          <a:xfrm>
            <a:off x="6780810" y="0"/>
            <a:ext cx="541119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11;p8">
            <a:extLst>
              <a:ext uri="{FF2B5EF4-FFF2-40B4-BE49-F238E27FC236}">
                <a16:creationId xmlns:a16="http://schemas.microsoft.com/office/drawing/2014/main" id="{3954A08E-5024-56B1-85E1-DA817EF48D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4200" y="0"/>
            <a:ext cx="6781804" cy="1015341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5000"/>
              <a:buFont typeface="Arial"/>
              <a:buNone/>
            </a:pPr>
            <a:r>
              <a:rPr lang="es-MX" sz="3600" b="1" dirty="0">
                <a:latin typeface="Montserrat Medium"/>
                <a:ea typeface="Montserrat Medium"/>
                <a:cs typeface="Montserrat Medium"/>
                <a:sym typeface="Montserrat Medium"/>
              </a:rPr>
              <a:t>Familiares del presidente</a:t>
            </a:r>
          </a:p>
        </p:txBody>
      </p:sp>
    </p:spTree>
    <p:extLst>
      <p:ext uri="{BB962C8B-B14F-4D97-AF65-F5344CB8AC3E}">
        <p14:creationId xmlns:p14="http://schemas.microsoft.com/office/powerpoint/2010/main" val="3132550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7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17"/>
          <p:cNvPicPr preferRelativeResize="0"/>
          <p:nvPr/>
        </p:nvPicPr>
        <p:blipFill rotWithShape="1">
          <a:blip r:embed="rId3">
            <a:alphaModFix amt="50000"/>
          </a:blip>
          <a:srcRect l="27899" r="16544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7"/>
          <p:cNvSpPr txBox="1">
            <a:spLocks noGrp="1"/>
          </p:cNvSpPr>
          <p:nvPr>
            <p:ph type="title"/>
          </p:nvPr>
        </p:nvSpPr>
        <p:spPr>
          <a:xfrm>
            <a:off x="1068513" y="1336675"/>
            <a:ext cx="10202238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s-MX" sz="6000" b="1">
                <a:latin typeface="Montserrat Medium"/>
                <a:ea typeface="Montserrat Medium"/>
                <a:cs typeface="Montserrat Medium"/>
                <a:sym typeface="Montserrat Medium"/>
              </a:rPr>
              <a:t>CASOS DE CORRUPCIÓN DEL SEXENIO PASADO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7BA699C8-68E9-9624-76B9-CE1E4161FD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3905660"/>
              </p:ext>
            </p:extLst>
          </p:nvPr>
        </p:nvGraphicFramePr>
        <p:xfrm>
          <a:off x="5415148" y="543296"/>
          <a:ext cx="6650181" cy="5771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La Estafa Maestra - MCCI">
            <a:extLst>
              <a:ext uri="{FF2B5EF4-FFF2-40B4-BE49-F238E27FC236}">
                <a16:creationId xmlns:a16="http://schemas.microsoft.com/office/drawing/2014/main" id="{7A88AE44-E667-1DCF-8347-459D81E3BC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86"/>
          <a:stretch/>
        </p:blipFill>
        <p:spPr bwMode="auto">
          <a:xfrm>
            <a:off x="0" y="0"/>
            <a:ext cx="56631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158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1;p8">
            <a:extLst>
              <a:ext uri="{FF2B5EF4-FFF2-40B4-BE49-F238E27FC236}">
                <a16:creationId xmlns:a16="http://schemas.microsoft.com/office/drawing/2014/main" id="{F7254913-E6D0-FF25-CEEB-832CCDD5AB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4200" y="-112816"/>
            <a:ext cx="6781804" cy="1015341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5000"/>
              <a:buFont typeface="Arial"/>
              <a:buNone/>
            </a:pPr>
            <a:r>
              <a:rPr lang="es-MX" sz="3600" b="1" dirty="0">
                <a:solidFill>
                  <a:schemeClr val="tx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Operación Safiro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E003DC9D-49EB-61CC-400D-B6FDADBFDA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7379478"/>
              </p:ext>
            </p:extLst>
          </p:nvPr>
        </p:nvGraphicFramePr>
        <p:xfrm>
          <a:off x="5415148" y="543296"/>
          <a:ext cx="6650181" cy="5771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Operación Safiro: 7 estados desviaron $650 millones a empresas fantasma  ligadas al PRI">
            <a:extLst>
              <a:ext uri="{FF2B5EF4-FFF2-40B4-BE49-F238E27FC236}">
                <a16:creationId xmlns:a16="http://schemas.microsoft.com/office/drawing/2014/main" id="{13AEAD73-4023-A45F-D763-976936610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78"/>
          <a:stretch/>
        </p:blipFill>
        <p:spPr bwMode="auto">
          <a:xfrm>
            <a:off x="126671" y="902525"/>
            <a:ext cx="5531557" cy="577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473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5"/>
          <p:cNvSpPr/>
          <p:nvPr/>
        </p:nvSpPr>
        <p:spPr>
          <a:xfrm>
            <a:off x="0" y="325940"/>
            <a:ext cx="12188952" cy="685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3" name="Google Shape;263;p25"/>
          <p:cNvSpPr txBox="1">
            <a:spLocks noGrp="1"/>
          </p:cNvSpPr>
          <p:nvPr>
            <p:ph type="title"/>
          </p:nvPr>
        </p:nvSpPr>
        <p:spPr>
          <a:xfrm>
            <a:off x="463824" y="88434"/>
            <a:ext cx="3822300" cy="12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lang="es-MX" sz="4000" b="1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Conclusiones </a:t>
            </a:r>
            <a:endParaRPr sz="4000" dirty="0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4" name="Google Shape;264;p25"/>
          <p:cNvSpPr txBox="1">
            <a:spLocks noGrp="1"/>
          </p:cNvSpPr>
          <p:nvPr>
            <p:ph type="body" idx="1"/>
          </p:nvPr>
        </p:nvSpPr>
        <p:spPr>
          <a:xfrm>
            <a:off x="223898" y="1209918"/>
            <a:ext cx="6794420" cy="5458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MX" sz="24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 impunidad es cosa de hoy. </a:t>
            </a:r>
            <a:endParaRPr sz="2400" b="1" dirty="0">
              <a:solidFill>
                <a:srgbClr val="C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MX" sz="24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No hay una política pública por parte del gobierno federal o la FGR</a:t>
            </a:r>
            <a:r>
              <a:rPr lang="es-MX" sz="2400" b="1" dirty="0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r>
              <a:rPr lang="es-MX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para combatir la corrupción y la impunidad.</a:t>
            </a:r>
            <a:endParaRPr sz="2400" b="1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MX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Casi ningún acto de corrupción que se denuncia en vía penal </a:t>
            </a:r>
            <a:r>
              <a:rPr lang="es-MX" sz="24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llega a una sentencia. </a:t>
            </a:r>
            <a:endParaRPr sz="2400" b="1" dirty="0">
              <a:solidFill>
                <a:srgbClr val="C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MX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En México, a pesar de que estés presuntamente involucrado en un acto de corrupción,</a:t>
            </a:r>
            <a:r>
              <a:rPr lang="es-MX" sz="24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puedes </a:t>
            </a:r>
            <a:br>
              <a:rPr lang="es-MX" sz="24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s-MX" sz="2400" b="1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seguir siendo servidor público, diputado o titular de una Secretaría.</a:t>
            </a:r>
            <a:r>
              <a:rPr lang="es-MX" sz="2400" dirty="0">
                <a:solidFill>
                  <a:srgbClr val="C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2400" i="1" dirty="0">
              <a:solidFill>
                <a:srgbClr val="C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7124B6-553A-547A-D7B1-11418EC9B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318" y="968983"/>
            <a:ext cx="5043055" cy="51337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6"/>
          <p:cNvSpPr txBox="1"/>
          <p:nvPr/>
        </p:nvSpPr>
        <p:spPr>
          <a:xfrm>
            <a:off x="1399782" y="2152498"/>
            <a:ext cx="9392421" cy="94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40B"/>
              </a:buClr>
              <a:buSzPts val="4400"/>
              <a:buFont typeface="Arial"/>
              <a:buNone/>
            </a:pPr>
            <a:r>
              <a:rPr lang="es-MX" sz="6000" b="1" i="0" u="none" strike="noStrike" cap="none" dirty="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Gracias por su atención</a:t>
            </a:r>
            <a:endParaRPr sz="6000" b="0" i="0" u="none" strike="noStrike" cap="none" dirty="0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72" name="Google Shape;27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07171" y="5909340"/>
            <a:ext cx="1377645" cy="1064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87905" y="3973682"/>
            <a:ext cx="3816174" cy="127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617</Words>
  <Application>Microsoft Macintosh PowerPoint</Application>
  <PresentationFormat>Panorámica</PresentationFormat>
  <Paragraphs>91</Paragraphs>
  <Slides>20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Calibri</vt:lpstr>
      <vt:lpstr>Montserrat Medium</vt:lpstr>
      <vt:lpstr>Arial</vt:lpstr>
      <vt:lpstr>Montserrat</vt:lpstr>
      <vt:lpstr>Tema de Office</vt:lpstr>
      <vt:lpstr>Tema de Office</vt:lpstr>
      <vt:lpstr>Presentación de PowerPoint</vt:lpstr>
      <vt:lpstr>¿Ya se acabó la impunidad?</vt:lpstr>
      <vt:lpstr>Algunos datos sobre la corrupción e impunidad </vt:lpstr>
      <vt:lpstr>Algunos datos sobre la corrupción e impunidad </vt:lpstr>
      <vt:lpstr>¿Para qué hicimos el Tablero de la Impunidad?</vt:lpstr>
      <vt:lpstr>  15 casos de corrupción  con base en su importancia a nivel nacional  </vt:lpstr>
      <vt:lpstr>Metodología </vt:lpstr>
      <vt:lpstr>La plataforma</vt:lpstr>
      <vt:lpstr>Presentación de PowerPoint</vt:lpstr>
      <vt:lpstr>Presentación de PowerPoint</vt:lpstr>
      <vt:lpstr>Principales resultados </vt:lpstr>
      <vt:lpstr>Presentación de PowerPoint</vt:lpstr>
      <vt:lpstr>CASOS DE CORRUPCIÓN DE ESTE SEXENIO</vt:lpstr>
      <vt:lpstr>Presentación de PowerPoint</vt:lpstr>
      <vt:lpstr>Familiares del presidente</vt:lpstr>
      <vt:lpstr>CASOS DE CORRUPCIÓN DEL SEXENIO PASADO</vt:lpstr>
      <vt:lpstr>Presentación de PowerPoint</vt:lpstr>
      <vt:lpstr>Operación Safiro</vt:lpstr>
      <vt:lpstr>Conclusiones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Garcia Angeles  , Diana</dc:creator>
  <cp:lastModifiedBy>Garcia Angeles  , Diana</cp:lastModifiedBy>
  <cp:revision>3</cp:revision>
  <dcterms:created xsi:type="dcterms:W3CDTF">2023-03-28T01:02:24Z</dcterms:created>
  <dcterms:modified xsi:type="dcterms:W3CDTF">2023-09-21T22:30:58Z</dcterms:modified>
</cp:coreProperties>
</file>